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</p:sldIdLst>
  <p:sldSz cy="10287000" cx="18288000"/>
  <p:notesSz cx="6858000" cy="9144000"/>
  <p:embeddedFontLst>
    <p:embeddedFont>
      <p:font typeface="Poppins"/>
      <p:bold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9.png"/><Relationship Id="rId6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10" Type="http://schemas.openxmlformats.org/officeDocument/2006/relationships/image" Target="../media/image36.png"/><Relationship Id="rId9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1">
    <p:bg>
      <p:bgPr>
        <a:solidFill>
          <a:srgbClr val="256E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485091" y="867253"/>
            <a:ext cx="9312191" cy="8391047"/>
          </a:xfrm>
          <a:custGeom>
            <a:rect b="b" l="l" r="r" t="t"/>
            <a:pathLst>
              <a:path extrusionOk="0" h="8391047" w="9312191">
                <a:moveTo>
                  <a:pt x="0" y="0"/>
                </a:moveTo>
                <a:lnTo>
                  <a:pt x="9312192" y="0"/>
                </a:lnTo>
                <a:lnTo>
                  <a:pt x="9312192" y="8391047"/>
                </a:lnTo>
                <a:lnTo>
                  <a:pt x="0" y="8391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" name="Google Shape;117;p11"/>
          <p:cNvGrpSpPr/>
          <p:nvPr/>
        </p:nvGrpSpPr>
        <p:grpSpPr>
          <a:xfrm>
            <a:off x="10403858" y="884038"/>
            <a:ext cx="7114783" cy="6877025"/>
            <a:chOff x="0" y="-38100"/>
            <a:chExt cx="1873840" cy="1811221"/>
          </a:xfrm>
        </p:grpSpPr>
        <p:sp>
          <p:nvSpPr>
            <p:cNvPr id="118" name="Google Shape;118;p11"/>
            <p:cNvSpPr/>
            <p:nvPr/>
          </p:nvSpPr>
          <p:spPr>
            <a:xfrm>
              <a:off x="0" y="0"/>
              <a:ext cx="1873840" cy="1773121"/>
            </a:xfrm>
            <a:custGeom>
              <a:rect b="b" l="l" r="r" t="t"/>
              <a:pathLst>
                <a:path extrusionOk="0" h="1773121" w="1873840">
                  <a:moveTo>
                    <a:pt x="55496" y="0"/>
                  </a:moveTo>
                  <a:lnTo>
                    <a:pt x="1818345" y="0"/>
                  </a:lnTo>
                  <a:cubicBezTo>
                    <a:pt x="1833063" y="0"/>
                    <a:pt x="1847179" y="5847"/>
                    <a:pt x="1857586" y="16254"/>
                  </a:cubicBezTo>
                  <a:cubicBezTo>
                    <a:pt x="1867994" y="26662"/>
                    <a:pt x="1873840" y="40777"/>
                    <a:pt x="1873840" y="55496"/>
                  </a:cubicBezTo>
                  <a:lnTo>
                    <a:pt x="1873840" y="1717625"/>
                  </a:lnTo>
                  <a:cubicBezTo>
                    <a:pt x="1873840" y="1732344"/>
                    <a:pt x="1867994" y="1746459"/>
                    <a:pt x="1857586" y="1756867"/>
                  </a:cubicBezTo>
                  <a:cubicBezTo>
                    <a:pt x="1847179" y="1767274"/>
                    <a:pt x="1833063" y="1773121"/>
                    <a:pt x="1818345" y="1773121"/>
                  </a:cubicBezTo>
                  <a:lnTo>
                    <a:pt x="55496" y="1773121"/>
                  </a:lnTo>
                  <a:cubicBezTo>
                    <a:pt x="40777" y="1773121"/>
                    <a:pt x="26662" y="1767274"/>
                    <a:pt x="16254" y="1756867"/>
                  </a:cubicBezTo>
                  <a:cubicBezTo>
                    <a:pt x="5847" y="1746459"/>
                    <a:pt x="0" y="1732344"/>
                    <a:pt x="0" y="1717625"/>
                  </a:cubicBezTo>
                  <a:lnTo>
                    <a:pt x="0" y="55496"/>
                  </a:lnTo>
                  <a:cubicBezTo>
                    <a:pt x="0" y="40777"/>
                    <a:pt x="5847" y="26662"/>
                    <a:pt x="16254" y="16254"/>
                  </a:cubicBezTo>
                  <a:cubicBezTo>
                    <a:pt x="26662" y="5847"/>
                    <a:pt x="40777" y="0"/>
                    <a:pt x="55496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 txBox="1"/>
            <p:nvPr/>
          </p:nvSpPr>
          <p:spPr>
            <a:xfrm>
              <a:off x="0" y="-38100"/>
              <a:ext cx="1873800" cy="18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1"/>
          <p:cNvGrpSpPr/>
          <p:nvPr/>
        </p:nvGrpSpPr>
        <p:grpSpPr>
          <a:xfrm>
            <a:off x="10403858" y="7879231"/>
            <a:ext cx="7114783" cy="1379414"/>
            <a:chOff x="0" y="-38100"/>
            <a:chExt cx="1873840" cy="363300"/>
          </a:xfrm>
        </p:grpSpPr>
        <p:sp>
          <p:nvSpPr>
            <p:cNvPr id="121" name="Google Shape;121;p11"/>
            <p:cNvSpPr/>
            <p:nvPr/>
          </p:nvSpPr>
          <p:spPr>
            <a:xfrm>
              <a:off x="0" y="0"/>
              <a:ext cx="1873840" cy="325111"/>
            </a:xfrm>
            <a:custGeom>
              <a:rect b="b" l="l" r="r" t="t"/>
              <a:pathLst>
                <a:path extrusionOk="0" h="325111" w="1873840">
                  <a:moveTo>
                    <a:pt x="38085" y="0"/>
                  </a:moveTo>
                  <a:lnTo>
                    <a:pt x="1835755" y="0"/>
                  </a:lnTo>
                  <a:cubicBezTo>
                    <a:pt x="1856789" y="0"/>
                    <a:pt x="1873840" y="17051"/>
                    <a:pt x="1873840" y="38085"/>
                  </a:cubicBezTo>
                  <a:lnTo>
                    <a:pt x="1873840" y="287026"/>
                  </a:lnTo>
                  <a:cubicBezTo>
                    <a:pt x="1873840" y="297127"/>
                    <a:pt x="1869828" y="306814"/>
                    <a:pt x="1862686" y="313956"/>
                  </a:cubicBezTo>
                  <a:cubicBezTo>
                    <a:pt x="1855543" y="321099"/>
                    <a:pt x="1845856" y="325111"/>
                    <a:pt x="1835755" y="325111"/>
                  </a:cubicBezTo>
                  <a:lnTo>
                    <a:pt x="38085" y="325111"/>
                  </a:lnTo>
                  <a:cubicBezTo>
                    <a:pt x="17051" y="325111"/>
                    <a:pt x="0" y="308060"/>
                    <a:pt x="0" y="287026"/>
                  </a:cubicBezTo>
                  <a:lnTo>
                    <a:pt x="0" y="38085"/>
                  </a:lnTo>
                  <a:cubicBezTo>
                    <a:pt x="0" y="17051"/>
                    <a:pt x="17051" y="0"/>
                    <a:pt x="38085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 txBox="1"/>
            <p:nvPr/>
          </p:nvSpPr>
          <p:spPr>
            <a:xfrm>
              <a:off x="0" y="-38100"/>
              <a:ext cx="18738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 1">
  <p:cSld name="OBJECT_1_1_1">
    <p:bg>
      <p:bgPr>
        <a:solidFill>
          <a:srgbClr val="FF61C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813288" y="2870097"/>
            <a:ext cx="16661534" cy="8160297"/>
            <a:chOff x="0" y="-38100"/>
            <a:chExt cx="4388194" cy="2149200"/>
          </a:xfrm>
        </p:grpSpPr>
        <p:sp>
          <p:nvSpPr>
            <p:cNvPr id="125" name="Google Shape;125;p12"/>
            <p:cNvSpPr/>
            <p:nvPr/>
          </p:nvSpPr>
          <p:spPr>
            <a:xfrm>
              <a:off x="0" y="0"/>
              <a:ext cx="4388194" cy="2110997"/>
            </a:xfrm>
            <a:custGeom>
              <a:rect b="b" l="l" r="r" t="t"/>
              <a:pathLst>
                <a:path extrusionOk="0" h="2110997" w="4388194">
                  <a:moveTo>
                    <a:pt x="23698" y="0"/>
                  </a:moveTo>
                  <a:lnTo>
                    <a:pt x="4364496" y="0"/>
                  </a:lnTo>
                  <a:cubicBezTo>
                    <a:pt x="4377584" y="0"/>
                    <a:pt x="4388194" y="10610"/>
                    <a:pt x="4388194" y="23698"/>
                  </a:cubicBezTo>
                  <a:lnTo>
                    <a:pt x="4388194" y="2087299"/>
                  </a:lnTo>
                  <a:cubicBezTo>
                    <a:pt x="4388194" y="2100387"/>
                    <a:pt x="4377584" y="2110997"/>
                    <a:pt x="4364496" y="2110997"/>
                  </a:cubicBezTo>
                  <a:lnTo>
                    <a:pt x="23698" y="2110997"/>
                  </a:lnTo>
                  <a:cubicBezTo>
                    <a:pt x="10610" y="2110997"/>
                    <a:pt x="0" y="2100387"/>
                    <a:pt x="0" y="2087299"/>
                  </a:cubicBezTo>
                  <a:lnTo>
                    <a:pt x="0" y="23698"/>
                  </a:lnTo>
                  <a:cubicBezTo>
                    <a:pt x="0" y="10610"/>
                    <a:pt x="10610" y="0"/>
                    <a:pt x="2369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 txBox="1"/>
            <p:nvPr/>
          </p:nvSpPr>
          <p:spPr>
            <a:xfrm>
              <a:off x="0" y="-38100"/>
              <a:ext cx="4388100" cy="21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2"/>
          <p:cNvGrpSpPr/>
          <p:nvPr/>
        </p:nvGrpSpPr>
        <p:grpSpPr>
          <a:xfrm rot="-411318">
            <a:off x="3942911" y="1066919"/>
            <a:ext cx="10384867" cy="2401124"/>
            <a:chOff x="0" y="-38100"/>
            <a:chExt cx="2735131" cy="632400"/>
          </a:xfrm>
        </p:grpSpPr>
        <p:sp>
          <p:nvSpPr>
            <p:cNvPr id="128" name="Google Shape;128;p12"/>
            <p:cNvSpPr/>
            <p:nvPr/>
          </p:nvSpPr>
          <p:spPr>
            <a:xfrm>
              <a:off x="0" y="0"/>
              <a:ext cx="2735131" cy="594189"/>
            </a:xfrm>
            <a:custGeom>
              <a:rect b="b" l="l" r="r" t="t"/>
              <a:pathLst>
                <a:path extrusionOk="0" h="594189" w="2735131">
                  <a:moveTo>
                    <a:pt x="38020" y="0"/>
                  </a:moveTo>
                  <a:lnTo>
                    <a:pt x="2697110" y="0"/>
                  </a:lnTo>
                  <a:cubicBezTo>
                    <a:pt x="2718108" y="0"/>
                    <a:pt x="2735131" y="17022"/>
                    <a:pt x="2735131" y="38020"/>
                  </a:cubicBezTo>
                  <a:lnTo>
                    <a:pt x="2735131" y="556169"/>
                  </a:lnTo>
                  <a:cubicBezTo>
                    <a:pt x="2735131" y="566253"/>
                    <a:pt x="2731125" y="575923"/>
                    <a:pt x="2723995" y="583053"/>
                  </a:cubicBezTo>
                  <a:cubicBezTo>
                    <a:pt x="2716865" y="590184"/>
                    <a:pt x="2707194" y="594189"/>
                    <a:pt x="2697110" y="594189"/>
                  </a:cubicBezTo>
                  <a:lnTo>
                    <a:pt x="38020" y="594189"/>
                  </a:lnTo>
                  <a:cubicBezTo>
                    <a:pt x="27937" y="594189"/>
                    <a:pt x="18266" y="590184"/>
                    <a:pt x="11136" y="583053"/>
                  </a:cubicBezTo>
                  <a:cubicBezTo>
                    <a:pt x="4006" y="575923"/>
                    <a:pt x="0" y="566253"/>
                    <a:pt x="0" y="556169"/>
                  </a:cubicBezTo>
                  <a:lnTo>
                    <a:pt x="0" y="38020"/>
                  </a:lnTo>
                  <a:cubicBezTo>
                    <a:pt x="0" y="27937"/>
                    <a:pt x="4006" y="18266"/>
                    <a:pt x="11136" y="11136"/>
                  </a:cubicBezTo>
                  <a:cubicBezTo>
                    <a:pt x="18266" y="4006"/>
                    <a:pt x="27937" y="0"/>
                    <a:pt x="380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 txBox="1"/>
            <p:nvPr/>
          </p:nvSpPr>
          <p:spPr>
            <a:xfrm>
              <a:off x="0" y="-38100"/>
              <a:ext cx="27351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2"/>
          <p:cNvSpPr/>
          <p:nvPr/>
        </p:nvSpPr>
        <p:spPr>
          <a:xfrm>
            <a:off x="12827760" y="4488754"/>
            <a:ext cx="2994239" cy="2482496"/>
          </a:xfrm>
          <a:custGeom>
            <a:rect b="b" l="l" r="r" t="t"/>
            <a:pathLst>
              <a:path extrusionOk="0" h="2482496" w="2994239">
                <a:moveTo>
                  <a:pt x="0" y="0"/>
                </a:moveTo>
                <a:lnTo>
                  <a:pt x="2994239" y="0"/>
                </a:lnTo>
                <a:lnTo>
                  <a:pt x="2994239" y="2482496"/>
                </a:lnTo>
                <a:lnTo>
                  <a:pt x="0" y="248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2"/>
          <p:cNvSpPr/>
          <p:nvPr/>
        </p:nvSpPr>
        <p:spPr>
          <a:xfrm>
            <a:off x="8070705" y="4480480"/>
            <a:ext cx="2146590" cy="2490769"/>
          </a:xfrm>
          <a:custGeom>
            <a:rect b="b" l="l" r="r" t="t"/>
            <a:pathLst>
              <a:path extrusionOk="0" h="2490769" w="2146590">
                <a:moveTo>
                  <a:pt x="0" y="0"/>
                </a:moveTo>
                <a:lnTo>
                  <a:pt x="2146590" y="0"/>
                </a:lnTo>
                <a:lnTo>
                  <a:pt x="2146590" y="2490770"/>
                </a:lnTo>
                <a:lnTo>
                  <a:pt x="0" y="2490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2"/>
          <p:cNvSpPr/>
          <p:nvPr/>
        </p:nvSpPr>
        <p:spPr>
          <a:xfrm>
            <a:off x="2495761" y="4377271"/>
            <a:ext cx="2813981" cy="2593979"/>
          </a:xfrm>
          <a:custGeom>
            <a:rect b="b" l="l" r="r" t="t"/>
            <a:pathLst>
              <a:path extrusionOk="0" h="2593979" w="2813981">
                <a:moveTo>
                  <a:pt x="0" y="0"/>
                </a:moveTo>
                <a:lnTo>
                  <a:pt x="2813981" y="0"/>
                </a:lnTo>
                <a:lnTo>
                  <a:pt x="2813981" y="2593979"/>
                </a:lnTo>
                <a:lnTo>
                  <a:pt x="0" y="2593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3" name="Google Shape;13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2675" y="-605487"/>
            <a:ext cx="3740800" cy="308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02500" y="323117"/>
            <a:ext cx="2572200" cy="247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">
  <p:cSld name="TITLE_1_2_1">
    <p:bg>
      <p:bgPr>
        <a:solidFill>
          <a:srgbClr val="256E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3"/>
          <p:cNvGrpSpPr/>
          <p:nvPr/>
        </p:nvGrpSpPr>
        <p:grpSpPr>
          <a:xfrm>
            <a:off x="7010749" y="2588829"/>
            <a:ext cx="10248619" cy="8421361"/>
            <a:chOff x="0" y="-38100"/>
            <a:chExt cx="2699207" cy="2217957"/>
          </a:xfrm>
        </p:grpSpPr>
        <p:sp>
          <p:nvSpPr>
            <p:cNvPr id="137" name="Google Shape;137;p13"/>
            <p:cNvSpPr/>
            <p:nvPr/>
          </p:nvSpPr>
          <p:spPr>
            <a:xfrm>
              <a:off x="0" y="0"/>
              <a:ext cx="2699207" cy="2179857"/>
            </a:xfrm>
            <a:custGeom>
              <a:rect b="b" l="l" r="r" t="t"/>
              <a:pathLst>
                <a:path extrusionOk="0" h="2179857" w="2699207">
                  <a:moveTo>
                    <a:pt x="38526" y="0"/>
                  </a:moveTo>
                  <a:lnTo>
                    <a:pt x="2660681" y="0"/>
                  </a:lnTo>
                  <a:cubicBezTo>
                    <a:pt x="2681958" y="0"/>
                    <a:pt x="2699207" y="17249"/>
                    <a:pt x="2699207" y="38526"/>
                  </a:cubicBezTo>
                  <a:lnTo>
                    <a:pt x="2699207" y="2141331"/>
                  </a:lnTo>
                  <a:cubicBezTo>
                    <a:pt x="2699207" y="2151549"/>
                    <a:pt x="2695148" y="2161348"/>
                    <a:pt x="2687923" y="2168573"/>
                  </a:cubicBezTo>
                  <a:cubicBezTo>
                    <a:pt x="2680698" y="2175798"/>
                    <a:pt x="2670899" y="2179857"/>
                    <a:pt x="2660681" y="2179857"/>
                  </a:cubicBezTo>
                  <a:lnTo>
                    <a:pt x="38526" y="2179857"/>
                  </a:lnTo>
                  <a:cubicBezTo>
                    <a:pt x="28308" y="2179857"/>
                    <a:pt x="18509" y="2175798"/>
                    <a:pt x="11284" y="2168573"/>
                  </a:cubicBezTo>
                  <a:cubicBezTo>
                    <a:pt x="4059" y="2161348"/>
                    <a:pt x="0" y="2151549"/>
                    <a:pt x="0" y="2141331"/>
                  </a:cubicBezTo>
                  <a:lnTo>
                    <a:pt x="0" y="38526"/>
                  </a:lnTo>
                  <a:cubicBezTo>
                    <a:pt x="0" y="28308"/>
                    <a:pt x="4059" y="18509"/>
                    <a:pt x="11284" y="11284"/>
                  </a:cubicBezTo>
                  <a:cubicBezTo>
                    <a:pt x="18509" y="4059"/>
                    <a:pt x="28308" y="0"/>
                    <a:pt x="38526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 txBox="1"/>
            <p:nvPr/>
          </p:nvSpPr>
          <p:spPr>
            <a:xfrm>
              <a:off x="0" y="-38100"/>
              <a:ext cx="2699100" cy="22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3"/>
          <p:cNvGrpSpPr/>
          <p:nvPr/>
        </p:nvGrpSpPr>
        <p:grpSpPr>
          <a:xfrm rot="-411318">
            <a:off x="7928639" y="1025005"/>
            <a:ext cx="8395962" cy="2401124"/>
            <a:chOff x="0" y="-38100"/>
            <a:chExt cx="2211300" cy="632400"/>
          </a:xfrm>
        </p:grpSpPr>
        <p:sp>
          <p:nvSpPr>
            <p:cNvPr id="140" name="Google Shape;140;p13"/>
            <p:cNvSpPr/>
            <p:nvPr/>
          </p:nvSpPr>
          <p:spPr>
            <a:xfrm>
              <a:off x="0" y="0"/>
              <a:ext cx="2211169" cy="594189"/>
            </a:xfrm>
            <a:custGeom>
              <a:rect b="b" l="l" r="r" t="t"/>
              <a:pathLst>
                <a:path extrusionOk="0" h="594189" w="2211169">
                  <a:moveTo>
                    <a:pt x="47030" y="0"/>
                  </a:moveTo>
                  <a:lnTo>
                    <a:pt x="2164140" y="0"/>
                  </a:lnTo>
                  <a:cubicBezTo>
                    <a:pt x="2190114" y="0"/>
                    <a:pt x="2211169" y="21056"/>
                    <a:pt x="2211169" y="47030"/>
                  </a:cubicBezTo>
                  <a:lnTo>
                    <a:pt x="2211169" y="547160"/>
                  </a:lnTo>
                  <a:cubicBezTo>
                    <a:pt x="2211169" y="559633"/>
                    <a:pt x="2206215" y="571595"/>
                    <a:pt x="2197395" y="580415"/>
                  </a:cubicBezTo>
                  <a:cubicBezTo>
                    <a:pt x="2188575" y="589234"/>
                    <a:pt x="2176613" y="594189"/>
                    <a:pt x="2164140" y="594189"/>
                  </a:cubicBezTo>
                  <a:lnTo>
                    <a:pt x="47030" y="594189"/>
                  </a:lnTo>
                  <a:cubicBezTo>
                    <a:pt x="34557" y="594189"/>
                    <a:pt x="22594" y="589234"/>
                    <a:pt x="13775" y="580415"/>
                  </a:cubicBezTo>
                  <a:cubicBezTo>
                    <a:pt x="4955" y="571595"/>
                    <a:pt x="0" y="559633"/>
                    <a:pt x="0" y="547160"/>
                  </a:cubicBezTo>
                  <a:lnTo>
                    <a:pt x="0" y="47030"/>
                  </a:lnTo>
                  <a:cubicBezTo>
                    <a:pt x="0" y="34557"/>
                    <a:pt x="4955" y="22594"/>
                    <a:pt x="13775" y="13775"/>
                  </a:cubicBezTo>
                  <a:cubicBezTo>
                    <a:pt x="22594" y="4955"/>
                    <a:pt x="34557" y="0"/>
                    <a:pt x="4703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 txBox="1"/>
            <p:nvPr/>
          </p:nvSpPr>
          <p:spPr>
            <a:xfrm>
              <a:off x="0" y="-38100"/>
              <a:ext cx="22113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3"/>
          <p:cNvSpPr/>
          <p:nvPr/>
        </p:nvSpPr>
        <p:spPr>
          <a:xfrm>
            <a:off x="4368156" y="653078"/>
            <a:ext cx="2642593" cy="2878071"/>
          </a:xfrm>
          <a:custGeom>
            <a:rect b="b" l="l" r="r" t="t"/>
            <a:pathLst>
              <a:path extrusionOk="0" h="2878071" w="2642593">
                <a:moveTo>
                  <a:pt x="0" y="0"/>
                </a:moveTo>
                <a:lnTo>
                  <a:pt x="2642593" y="0"/>
                </a:lnTo>
                <a:lnTo>
                  <a:pt x="2642593" y="2878071"/>
                </a:lnTo>
                <a:lnTo>
                  <a:pt x="0" y="2878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3"/>
          <p:cNvSpPr/>
          <p:nvPr/>
        </p:nvSpPr>
        <p:spPr>
          <a:xfrm rot="-719078">
            <a:off x="683484" y="1029684"/>
            <a:ext cx="2862911" cy="2378819"/>
          </a:xfrm>
          <a:custGeom>
            <a:rect b="b" l="l" r="r" t="t"/>
            <a:pathLst>
              <a:path extrusionOk="0" h="2380531" w="2864971">
                <a:moveTo>
                  <a:pt x="0" y="0"/>
                </a:moveTo>
                <a:lnTo>
                  <a:pt x="2864972" y="0"/>
                </a:lnTo>
                <a:lnTo>
                  <a:pt x="2864972" y="2380531"/>
                </a:lnTo>
                <a:lnTo>
                  <a:pt x="0" y="2380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2075" y="2933525"/>
            <a:ext cx="9269650" cy="90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2 1">
  <p:cSld name="OBJECT_1_2_1">
    <p:bg>
      <p:bgPr>
        <a:solidFill>
          <a:srgbClr val="FF61C8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4"/>
          <p:cNvGrpSpPr/>
          <p:nvPr/>
        </p:nvGrpSpPr>
        <p:grpSpPr>
          <a:xfrm>
            <a:off x="1028700" y="3482111"/>
            <a:ext cx="3854263" cy="5428073"/>
            <a:chOff x="0" y="-38100"/>
            <a:chExt cx="1325400" cy="1866600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1325343" cy="1828455"/>
            </a:xfrm>
            <a:custGeom>
              <a:rect b="b" l="l" r="r" t="t"/>
              <a:pathLst>
                <a:path extrusionOk="0" h="1828455" w="1325343">
                  <a:moveTo>
                    <a:pt x="102448" y="0"/>
                  </a:moveTo>
                  <a:lnTo>
                    <a:pt x="1222896" y="0"/>
                  </a:lnTo>
                  <a:cubicBezTo>
                    <a:pt x="1250067" y="0"/>
                    <a:pt x="1276124" y="10794"/>
                    <a:pt x="1295337" y="30006"/>
                  </a:cubicBezTo>
                  <a:cubicBezTo>
                    <a:pt x="1314550" y="49219"/>
                    <a:pt x="1325343" y="75277"/>
                    <a:pt x="1325343" y="102448"/>
                  </a:cubicBezTo>
                  <a:lnTo>
                    <a:pt x="1325343" y="1726007"/>
                  </a:lnTo>
                  <a:cubicBezTo>
                    <a:pt x="1325343" y="1753178"/>
                    <a:pt x="1314550" y="1779236"/>
                    <a:pt x="1295337" y="1798449"/>
                  </a:cubicBezTo>
                  <a:cubicBezTo>
                    <a:pt x="1276124" y="1817661"/>
                    <a:pt x="1250067" y="1828455"/>
                    <a:pt x="1222896" y="1828455"/>
                  </a:cubicBezTo>
                  <a:lnTo>
                    <a:pt x="102448" y="1828455"/>
                  </a:lnTo>
                  <a:cubicBezTo>
                    <a:pt x="75277" y="1828455"/>
                    <a:pt x="49219" y="1817661"/>
                    <a:pt x="30006" y="1798449"/>
                  </a:cubicBezTo>
                  <a:cubicBezTo>
                    <a:pt x="10794" y="1779236"/>
                    <a:pt x="0" y="1753178"/>
                    <a:pt x="0" y="1726007"/>
                  </a:cubicBezTo>
                  <a:lnTo>
                    <a:pt x="0" y="102448"/>
                  </a:lnTo>
                  <a:cubicBezTo>
                    <a:pt x="0" y="75277"/>
                    <a:pt x="10794" y="49219"/>
                    <a:pt x="30006" y="30006"/>
                  </a:cubicBezTo>
                  <a:cubicBezTo>
                    <a:pt x="49219" y="10794"/>
                    <a:pt x="75277" y="0"/>
                    <a:pt x="10244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0" y="-38100"/>
              <a:ext cx="1325400" cy="18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5154525" y="3482111"/>
            <a:ext cx="3854263" cy="5428073"/>
            <a:chOff x="0" y="-38100"/>
            <a:chExt cx="1325400" cy="1866600"/>
          </a:xfrm>
        </p:grpSpPr>
        <p:sp>
          <p:nvSpPr>
            <p:cNvPr id="150" name="Google Shape;150;p14"/>
            <p:cNvSpPr/>
            <p:nvPr/>
          </p:nvSpPr>
          <p:spPr>
            <a:xfrm>
              <a:off x="0" y="0"/>
              <a:ext cx="1325343" cy="1828455"/>
            </a:xfrm>
            <a:custGeom>
              <a:rect b="b" l="l" r="r" t="t"/>
              <a:pathLst>
                <a:path extrusionOk="0" h="1828455" w="1325343">
                  <a:moveTo>
                    <a:pt x="102448" y="0"/>
                  </a:moveTo>
                  <a:lnTo>
                    <a:pt x="1222896" y="0"/>
                  </a:lnTo>
                  <a:cubicBezTo>
                    <a:pt x="1250067" y="0"/>
                    <a:pt x="1276124" y="10794"/>
                    <a:pt x="1295337" y="30006"/>
                  </a:cubicBezTo>
                  <a:cubicBezTo>
                    <a:pt x="1314550" y="49219"/>
                    <a:pt x="1325343" y="75277"/>
                    <a:pt x="1325343" y="102448"/>
                  </a:cubicBezTo>
                  <a:lnTo>
                    <a:pt x="1325343" y="1726007"/>
                  </a:lnTo>
                  <a:cubicBezTo>
                    <a:pt x="1325343" y="1753178"/>
                    <a:pt x="1314550" y="1779236"/>
                    <a:pt x="1295337" y="1798449"/>
                  </a:cubicBezTo>
                  <a:cubicBezTo>
                    <a:pt x="1276124" y="1817661"/>
                    <a:pt x="1250067" y="1828455"/>
                    <a:pt x="1222896" y="1828455"/>
                  </a:cubicBezTo>
                  <a:lnTo>
                    <a:pt x="102448" y="1828455"/>
                  </a:lnTo>
                  <a:cubicBezTo>
                    <a:pt x="75277" y="1828455"/>
                    <a:pt x="49219" y="1817661"/>
                    <a:pt x="30006" y="1798449"/>
                  </a:cubicBezTo>
                  <a:cubicBezTo>
                    <a:pt x="10794" y="1779236"/>
                    <a:pt x="0" y="1753178"/>
                    <a:pt x="0" y="1726007"/>
                  </a:cubicBezTo>
                  <a:lnTo>
                    <a:pt x="0" y="102448"/>
                  </a:lnTo>
                  <a:cubicBezTo>
                    <a:pt x="0" y="75277"/>
                    <a:pt x="10794" y="49219"/>
                    <a:pt x="30006" y="30006"/>
                  </a:cubicBezTo>
                  <a:cubicBezTo>
                    <a:pt x="49219" y="10794"/>
                    <a:pt x="75277" y="0"/>
                    <a:pt x="10244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0" y="-38100"/>
              <a:ext cx="1325400" cy="18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9278488" y="3482111"/>
            <a:ext cx="3854263" cy="5428073"/>
            <a:chOff x="0" y="-38100"/>
            <a:chExt cx="1325400" cy="1866600"/>
          </a:xfrm>
        </p:grpSpPr>
        <p:sp>
          <p:nvSpPr>
            <p:cNvPr id="153" name="Google Shape;153;p14"/>
            <p:cNvSpPr/>
            <p:nvPr/>
          </p:nvSpPr>
          <p:spPr>
            <a:xfrm>
              <a:off x="0" y="0"/>
              <a:ext cx="1325343" cy="1828455"/>
            </a:xfrm>
            <a:custGeom>
              <a:rect b="b" l="l" r="r" t="t"/>
              <a:pathLst>
                <a:path extrusionOk="0" h="1828455" w="1325343">
                  <a:moveTo>
                    <a:pt x="102448" y="0"/>
                  </a:moveTo>
                  <a:lnTo>
                    <a:pt x="1222896" y="0"/>
                  </a:lnTo>
                  <a:cubicBezTo>
                    <a:pt x="1250067" y="0"/>
                    <a:pt x="1276124" y="10794"/>
                    <a:pt x="1295337" y="30006"/>
                  </a:cubicBezTo>
                  <a:cubicBezTo>
                    <a:pt x="1314550" y="49219"/>
                    <a:pt x="1325343" y="75277"/>
                    <a:pt x="1325343" y="102448"/>
                  </a:cubicBezTo>
                  <a:lnTo>
                    <a:pt x="1325343" y="1726007"/>
                  </a:lnTo>
                  <a:cubicBezTo>
                    <a:pt x="1325343" y="1753178"/>
                    <a:pt x="1314550" y="1779236"/>
                    <a:pt x="1295337" y="1798449"/>
                  </a:cubicBezTo>
                  <a:cubicBezTo>
                    <a:pt x="1276124" y="1817661"/>
                    <a:pt x="1250067" y="1828455"/>
                    <a:pt x="1222896" y="1828455"/>
                  </a:cubicBezTo>
                  <a:lnTo>
                    <a:pt x="102448" y="1828455"/>
                  </a:lnTo>
                  <a:cubicBezTo>
                    <a:pt x="75277" y="1828455"/>
                    <a:pt x="49219" y="1817661"/>
                    <a:pt x="30006" y="1798449"/>
                  </a:cubicBezTo>
                  <a:cubicBezTo>
                    <a:pt x="10794" y="1779236"/>
                    <a:pt x="0" y="1753178"/>
                    <a:pt x="0" y="1726007"/>
                  </a:cubicBezTo>
                  <a:lnTo>
                    <a:pt x="0" y="102448"/>
                  </a:lnTo>
                  <a:cubicBezTo>
                    <a:pt x="0" y="75277"/>
                    <a:pt x="10794" y="49219"/>
                    <a:pt x="30006" y="30006"/>
                  </a:cubicBezTo>
                  <a:cubicBezTo>
                    <a:pt x="49219" y="10794"/>
                    <a:pt x="75277" y="0"/>
                    <a:pt x="10244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0" y="-38100"/>
              <a:ext cx="1325400" cy="18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4"/>
          <p:cNvGrpSpPr/>
          <p:nvPr/>
        </p:nvGrpSpPr>
        <p:grpSpPr>
          <a:xfrm>
            <a:off x="13405253" y="3482111"/>
            <a:ext cx="3854263" cy="5428073"/>
            <a:chOff x="0" y="-38100"/>
            <a:chExt cx="1325400" cy="1866600"/>
          </a:xfrm>
        </p:grpSpPr>
        <p:sp>
          <p:nvSpPr>
            <p:cNvPr id="156" name="Google Shape;156;p14"/>
            <p:cNvSpPr/>
            <p:nvPr/>
          </p:nvSpPr>
          <p:spPr>
            <a:xfrm>
              <a:off x="0" y="0"/>
              <a:ext cx="1325343" cy="1828455"/>
            </a:xfrm>
            <a:custGeom>
              <a:rect b="b" l="l" r="r" t="t"/>
              <a:pathLst>
                <a:path extrusionOk="0" h="1828455" w="1325343">
                  <a:moveTo>
                    <a:pt x="102448" y="0"/>
                  </a:moveTo>
                  <a:lnTo>
                    <a:pt x="1222896" y="0"/>
                  </a:lnTo>
                  <a:cubicBezTo>
                    <a:pt x="1250067" y="0"/>
                    <a:pt x="1276124" y="10794"/>
                    <a:pt x="1295337" y="30006"/>
                  </a:cubicBezTo>
                  <a:cubicBezTo>
                    <a:pt x="1314550" y="49219"/>
                    <a:pt x="1325343" y="75277"/>
                    <a:pt x="1325343" y="102448"/>
                  </a:cubicBezTo>
                  <a:lnTo>
                    <a:pt x="1325343" y="1726007"/>
                  </a:lnTo>
                  <a:cubicBezTo>
                    <a:pt x="1325343" y="1753178"/>
                    <a:pt x="1314550" y="1779236"/>
                    <a:pt x="1295337" y="1798449"/>
                  </a:cubicBezTo>
                  <a:cubicBezTo>
                    <a:pt x="1276124" y="1817661"/>
                    <a:pt x="1250067" y="1828455"/>
                    <a:pt x="1222896" y="1828455"/>
                  </a:cubicBezTo>
                  <a:lnTo>
                    <a:pt x="102448" y="1828455"/>
                  </a:lnTo>
                  <a:cubicBezTo>
                    <a:pt x="75277" y="1828455"/>
                    <a:pt x="49219" y="1817661"/>
                    <a:pt x="30006" y="1798449"/>
                  </a:cubicBezTo>
                  <a:cubicBezTo>
                    <a:pt x="10794" y="1779236"/>
                    <a:pt x="0" y="1753178"/>
                    <a:pt x="0" y="1726007"/>
                  </a:cubicBezTo>
                  <a:lnTo>
                    <a:pt x="0" y="102448"/>
                  </a:lnTo>
                  <a:cubicBezTo>
                    <a:pt x="0" y="75277"/>
                    <a:pt x="10794" y="49219"/>
                    <a:pt x="30006" y="30006"/>
                  </a:cubicBezTo>
                  <a:cubicBezTo>
                    <a:pt x="49219" y="10794"/>
                    <a:pt x="75277" y="0"/>
                    <a:pt x="10244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 txBox="1"/>
            <p:nvPr/>
          </p:nvSpPr>
          <p:spPr>
            <a:xfrm>
              <a:off x="0" y="-38100"/>
              <a:ext cx="1325400" cy="18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 rot="-411318">
            <a:off x="3942911" y="1066919"/>
            <a:ext cx="10384867" cy="2401124"/>
            <a:chOff x="0" y="-38100"/>
            <a:chExt cx="2735131" cy="632400"/>
          </a:xfrm>
        </p:grpSpPr>
        <p:sp>
          <p:nvSpPr>
            <p:cNvPr id="159" name="Google Shape;159;p14"/>
            <p:cNvSpPr/>
            <p:nvPr/>
          </p:nvSpPr>
          <p:spPr>
            <a:xfrm>
              <a:off x="0" y="0"/>
              <a:ext cx="2735131" cy="594189"/>
            </a:xfrm>
            <a:custGeom>
              <a:rect b="b" l="l" r="r" t="t"/>
              <a:pathLst>
                <a:path extrusionOk="0" h="594189" w="2735131">
                  <a:moveTo>
                    <a:pt x="38020" y="0"/>
                  </a:moveTo>
                  <a:lnTo>
                    <a:pt x="2697110" y="0"/>
                  </a:lnTo>
                  <a:cubicBezTo>
                    <a:pt x="2718108" y="0"/>
                    <a:pt x="2735131" y="17022"/>
                    <a:pt x="2735131" y="38020"/>
                  </a:cubicBezTo>
                  <a:lnTo>
                    <a:pt x="2735131" y="556169"/>
                  </a:lnTo>
                  <a:cubicBezTo>
                    <a:pt x="2735131" y="566253"/>
                    <a:pt x="2731125" y="575923"/>
                    <a:pt x="2723995" y="583053"/>
                  </a:cubicBezTo>
                  <a:cubicBezTo>
                    <a:pt x="2716865" y="590184"/>
                    <a:pt x="2707194" y="594189"/>
                    <a:pt x="2697110" y="594189"/>
                  </a:cubicBezTo>
                  <a:lnTo>
                    <a:pt x="38020" y="594189"/>
                  </a:lnTo>
                  <a:cubicBezTo>
                    <a:pt x="27937" y="594189"/>
                    <a:pt x="18266" y="590184"/>
                    <a:pt x="11136" y="583053"/>
                  </a:cubicBezTo>
                  <a:cubicBezTo>
                    <a:pt x="4006" y="575923"/>
                    <a:pt x="0" y="566253"/>
                    <a:pt x="0" y="556169"/>
                  </a:cubicBezTo>
                  <a:lnTo>
                    <a:pt x="0" y="38020"/>
                  </a:lnTo>
                  <a:cubicBezTo>
                    <a:pt x="0" y="27937"/>
                    <a:pt x="4006" y="18266"/>
                    <a:pt x="11136" y="11136"/>
                  </a:cubicBezTo>
                  <a:cubicBezTo>
                    <a:pt x="18266" y="4006"/>
                    <a:pt x="27937" y="0"/>
                    <a:pt x="380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 txBox="1"/>
            <p:nvPr/>
          </p:nvSpPr>
          <p:spPr>
            <a:xfrm>
              <a:off x="0" y="-38100"/>
              <a:ext cx="27351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4"/>
          <p:cNvSpPr/>
          <p:nvPr/>
        </p:nvSpPr>
        <p:spPr>
          <a:xfrm>
            <a:off x="615422" y="599223"/>
            <a:ext cx="2908571" cy="2658020"/>
          </a:xfrm>
          <a:custGeom>
            <a:rect b="b" l="l" r="r" t="t"/>
            <a:pathLst>
              <a:path extrusionOk="0" h="2658020" w="2908571">
                <a:moveTo>
                  <a:pt x="0" y="0"/>
                </a:moveTo>
                <a:lnTo>
                  <a:pt x="2908572" y="0"/>
                </a:lnTo>
                <a:lnTo>
                  <a:pt x="2908572" y="2658020"/>
                </a:lnTo>
                <a:lnTo>
                  <a:pt x="0" y="2658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4"/>
          <p:cNvSpPr/>
          <p:nvPr/>
        </p:nvSpPr>
        <p:spPr>
          <a:xfrm>
            <a:off x="14767377" y="418774"/>
            <a:ext cx="2491923" cy="2838469"/>
          </a:xfrm>
          <a:custGeom>
            <a:rect b="b" l="l" r="r" t="t"/>
            <a:pathLst>
              <a:path extrusionOk="0" h="2838469" w="2491923">
                <a:moveTo>
                  <a:pt x="0" y="0"/>
                </a:moveTo>
                <a:lnTo>
                  <a:pt x="2491923" y="0"/>
                </a:lnTo>
                <a:lnTo>
                  <a:pt x="2491923" y="2838469"/>
                </a:lnTo>
                <a:lnTo>
                  <a:pt x="0" y="2838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4"/>
          <p:cNvSpPr/>
          <p:nvPr>
            <p:ph idx="2" type="pic"/>
          </p:nvPr>
        </p:nvSpPr>
        <p:spPr>
          <a:xfrm>
            <a:off x="1436625" y="4322988"/>
            <a:ext cx="2908500" cy="290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4" name="Google Shape;164;p14"/>
          <p:cNvSpPr/>
          <p:nvPr>
            <p:ph idx="3" type="pic"/>
          </p:nvPr>
        </p:nvSpPr>
        <p:spPr>
          <a:xfrm>
            <a:off x="5626475" y="4322975"/>
            <a:ext cx="2908500" cy="290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p14"/>
          <p:cNvSpPr/>
          <p:nvPr>
            <p:ph idx="4" type="pic"/>
          </p:nvPr>
        </p:nvSpPr>
        <p:spPr>
          <a:xfrm>
            <a:off x="9691038" y="4323000"/>
            <a:ext cx="2908500" cy="290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" name="Google Shape;166;p14"/>
          <p:cNvSpPr/>
          <p:nvPr>
            <p:ph idx="5" type="pic"/>
          </p:nvPr>
        </p:nvSpPr>
        <p:spPr>
          <a:xfrm>
            <a:off x="13876275" y="4322988"/>
            <a:ext cx="2908500" cy="2908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 1">
  <p:cSld name="TITLE_1_2_1_1">
    <p:bg>
      <p:bgPr>
        <a:solidFill>
          <a:srgbClr val="256E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>
            <p:ph idx="2" type="pic"/>
          </p:nvPr>
        </p:nvSpPr>
        <p:spPr>
          <a:xfrm>
            <a:off x="616625" y="54180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5"/>
          <p:cNvSpPr/>
          <p:nvPr>
            <p:ph idx="3" type="pic"/>
          </p:nvPr>
        </p:nvSpPr>
        <p:spPr>
          <a:xfrm>
            <a:off x="6511325" y="54180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"/>
          <p:cNvSpPr/>
          <p:nvPr>
            <p:ph idx="4" type="pic"/>
          </p:nvPr>
        </p:nvSpPr>
        <p:spPr>
          <a:xfrm>
            <a:off x="12407350" y="54180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5"/>
          <p:cNvSpPr/>
          <p:nvPr>
            <p:ph idx="5" type="pic"/>
          </p:nvPr>
        </p:nvSpPr>
        <p:spPr>
          <a:xfrm>
            <a:off x="625750" y="7541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5"/>
          <p:cNvSpPr/>
          <p:nvPr>
            <p:ph idx="6" type="pic"/>
          </p:nvPr>
        </p:nvSpPr>
        <p:spPr>
          <a:xfrm>
            <a:off x="6520450" y="7541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"/>
          <p:cNvSpPr/>
          <p:nvPr>
            <p:ph idx="7" type="pic"/>
          </p:nvPr>
        </p:nvSpPr>
        <p:spPr>
          <a:xfrm>
            <a:off x="12416475" y="754100"/>
            <a:ext cx="5246700" cy="4115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74" name="Google Shape;174;p15"/>
          <p:cNvGrpSpPr/>
          <p:nvPr/>
        </p:nvGrpSpPr>
        <p:grpSpPr>
          <a:xfrm rot="-411318">
            <a:off x="3942911" y="3871388"/>
            <a:ext cx="10384867" cy="2401124"/>
            <a:chOff x="0" y="-38100"/>
            <a:chExt cx="2735131" cy="6324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2735131" cy="594189"/>
            </a:xfrm>
            <a:custGeom>
              <a:rect b="b" l="l" r="r" t="t"/>
              <a:pathLst>
                <a:path extrusionOk="0" h="594189" w="2735131">
                  <a:moveTo>
                    <a:pt x="38020" y="0"/>
                  </a:moveTo>
                  <a:lnTo>
                    <a:pt x="2697110" y="0"/>
                  </a:lnTo>
                  <a:cubicBezTo>
                    <a:pt x="2718108" y="0"/>
                    <a:pt x="2735131" y="17022"/>
                    <a:pt x="2735131" y="38020"/>
                  </a:cubicBezTo>
                  <a:lnTo>
                    <a:pt x="2735131" y="556169"/>
                  </a:lnTo>
                  <a:cubicBezTo>
                    <a:pt x="2735131" y="566253"/>
                    <a:pt x="2731125" y="575923"/>
                    <a:pt x="2723995" y="583053"/>
                  </a:cubicBezTo>
                  <a:cubicBezTo>
                    <a:pt x="2716865" y="590184"/>
                    <a:pt x="2707194" y="594189"/>
                    <a:pt x="2697110" y="594189"/>
                  </a:cubicBezTo>
                  <a:lnTo>
                    <a:pt x="38020" y="594189"/>
                  </a:lnTo>
                  <a:cubicBezTo>
                    <a:pt x="27937" y="594189"/>
                    <a:pt x="18266" y="590184"/>
                    <a:pt x="11136" y="583053"/>
                  </a:cubicBezTo>
                  <a:cubicBezTo>
                    <a:pt x="4006" y="575923"/>
                    <a:pt x="0" y="566253"/>
                    <a:pt x="0" y="556169"/>
                  </a:cubicBezTo>
                  <a:lnTo>
                    <a:pt x="0" y="38020"/>
                  </a:lnTo>
                  <a:cubicBezTo>
                    <a:pt x="0" y="27937"/>
                    <a:pt x="4006" y="18266"/>
                    <a:pt x="11136" y="11136"/>
                  </a:cubicBezTo>
                  <a:cubicBezTo>
                    <a:pt x="18266" y="4006"/>
                    <a:pt x="27937" y="0"/>
                    <a:pt x="380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0" y="-38100"/>
              <a:ext cx="27351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2 1 1">
  <p:cSld name="OBJECT_1_2_1_1">
    <p:bg>
      <p:bgPr>
        <a:solidFill>
          <a:srgbClr val="FF61C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6"/>
          <p:cNvGrpSpPr/>
          <p:nvPr/>
        </p:nvGrpSpPr>
        <p:grpSpPr>
          <a:xfrm>
            <a:off x="6545129" y="2588829"/>
            <a:ext cx="11067204" cy="6669513"/>
            <a:chOff x="0" y="-38100"/>
            <a:chExt cx="2914800" cy="1756568"/>
          </a:xfrm>
        </p:grpSpPr>
        <p:sp>
          <p:nvSpPr>
            <p:cNvPr id="179" name="Google Shape;179;p16"/>
            <p:cNvSpPr/>
            <p:nvPr/>
          </p:nvSpPr>
          <p:spPr>
            <a:xfrm>
              <a:off x="0" y="0"/>
              <a:ext cx="2914692" cy="1718468"/>
            </a:xfrm>
            <a:custGeom>
              <a:rect b="b" l="l" r="r" t="t"/>
              <a:pathLst>
                <a:path extrusionOk="0" h="1718468" w="2914692">
                  <a:moveTo>
                    <a:pt x="35678" y="0"/>
                  </a:moveTo>
                  <a:lnTo>
                    <a:pt x="2879014" y="0"/>
                  </a:lnTo>
                  <a:cubicBezTo>
                    <a:pt x="2898719" y="0"/>
                    <a:pt x="2914692" y="15974"/>
                    <a:pt x="2914692" y="35678"/>
                  </a:cubicBezTo>
                  <a:lnTo>
                    <a:pt x="2914692" y="1682790"/>
                  </a:lnTo>
                  <a:cubicBezTo>
                    <a:pt x="2914692" y="1702495"/>
                    <a:pt x="2898719" y="1718468"/>
                    <a:pt x="2879014" y="1718468"/>
                  </a:cubicBezTo>
                  <a:lnTo>
                    <a:pt x="35678" y="1718468"/>
                  </a:lnTo>
                  <a:cubicBezTo>
                    <a:pt x="15974" y="1718468"/>
                    <a:pt x="0" y="1702495"/>
                    <a:pt x="0" y="1682790"/>
                  </a:cubicBezTo>
                  <a:lnTo>
                    <a:pt x="0" y="35678"/>
                  </a:lnTo>
                  <a:cubicBezTo>
                    <a:pt x="0" y="15974"/>
                    <a:pt x="15974" y="0"/>
                    <a:pt x="3567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0" y="-38100"/>
              <a:ext cx="2914800" cy="17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6"/>
          <p:cNvGrpSpPr/>
          <p:nvPr/>
        </p:nvGrpSpPr>
        <p:grpSpPr>
          <a:xfrm rot="-411318">
            <a:off x="7171691" y="1096287"/>
            <a:ext cx="9464394" cy="2401124"/>
            <a:chOff x="0" y="-38100"/>
            <a:chExt cx="2492700" cy="632400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492554" cy="594189"/>
            </a:xfrm>
            <a:custGeom>
              <a:rect b="b" l="l" r="r" t="t"/>
              <a:pathLst>
                <a:path extrusionOk="0" h="594189" w="2492554">
                  <a:moveTo>
                    <a:pt x="41720" y="0"/>
                  </a:moveTo>
                  <a:lnTo>
                    <a:pt x="2450833" y="0"/>
                  </a:lnTo>
                  <a:cubicBezTo>
                    <a:pt x="2473875" y="0"/>
                    <a:pt x="2492554" y="18679"/>
                    <a:pt x="2492554" y="41720"/>
                  </a:cubicBezTo>
                  <a:lnTo>
                    <a:pt x="2492554" y="552469"/>
                  </a:lnTo>
                  <a:cubicBezTo>
                    <a:pt x="2492554" y="575510"/>
                    <a:pt x="2473875" y="594189"/>
                    <a:pt x="2450833" y="594189"/>
                  </a:cubicBezTo>
                  <a:lnTo>
                    <a:pt x="41720" y="594189"/>
                  </a:lnTo>
                  <a:cubicBezTo>
                    <a:pt x="18679" y="594189"/>
                    <a:pt x="0" y="575510"/>
                    <a:pt x="0" y="552469"/>
                  </a:cubicBezTo>
                  <a:lnTo>
                    <a:pt x="0" y="41720"/>
                  </a:lnTo>
                  <a:cubicBezTo>
                    <a:pt x="0" y="18679"/>
                    <a:pt x="18679" y="0"/>
                    <a:pt x="417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4927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6"/>
          <p:cNvSpPr/>
          <p:nvPr/>
        </p:nvSpPr>
        <p:spPr>
          <a:xfrm>
            <a:off x="-744276" y="-455195"/>
            <a:ext cx="10222309" cy="11198585"/>
          </a:xfrm>
          <a:custGeom>
            <a:rect b="b" l="l" r="r" t="t"/>
            <a:pathLst>
              <a:path extrusionOk="0" h="1196430" w="1092127">
                <a:moveTo>
                  <a:pt x="0" y="0"/>
                </a:moveTo>
                <a:lnTo>
                  <a:pt x="1092127" y="0"/>
                </a:lnTo>
                <a:lnTo>
                  <a:pt x="1092127" y="1196430"/>
                </a:lnTo>
                <a:lnTo>
                  <a:pt x="0" y="119643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8899" l="0" r="0" t="-1337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 1 1">
  <p:cSld name="TITLE_1_2_1_1_1">
    <p:bg>
      <p:bgPr>
        <a:solidFill>
          <a:srgbClr val="256E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7"/>
          <p:cNvGrpSpPr/>
          <p:nvPr/>
        </p:nvGrpSpPr>
        <p:grpSpPr>
          <a:xfrm rot="-411347">
            <a:off x="2585020" y="2151707"/>
            <a:ext cx="9549415" cy="3562231"/>
            <a:chOff x="0" y="-38100"/>
            <a:chExt cx="1695300" cy="632400"/>
          </a:xfrm>
        </p:grpSpPr>
        <p:sp>
          <p:nvSpPr>
            <p:cNvPr id="187" name="Google Shape;187;p17"/>
            <p:cNvSpPr/>
            <p:nvPr/>
          </p:nvSpPr>
          <p:spPr>
            <a:xfrm>
              <a:off x="0" y="0"/>
              <a:ext cx="1695198" cy="594189"/>
            </a:xfrm>
            <a:custGeom>
              <a:rect b="b" l="l" r="r" t="t"/>
              <a:pathLst>
                <a:path extrusionOk="0" h="594189" w="1695198">
                  <a:moveTo>
                    <a:pt x="39728" y="0"/>
                  </a:moveTo>
                  <a:lnTo>
                    <a:pt x="1655471" y="0"/>
                  </a:lnTo>
                  <a:cubicBezTo>
                    <a:pt x="1677412" y="0"/>
                    <a:pt x="1695198" y="17787"/>
                    <a:pt x="1695198" y="39728"/>
                  </a:cubicBezTo>
                  <a:lnTo>
                    <a:pt x="1695198" y="554461"/>
                  </a:lnTo>
                  <a:cubicBezTo>
                    <a:pt x="1695198" y="576402"/>
                    <a:pt x="1677412" y="594189"/>
                    <a:pt x="1655471" y="594189"/>
                  </a:cubicBezTo>
                  <a:lnTo>
                    <a:pt x="39728" y="594189"/>
                  </a:lnTo>
                  <a:cubicBezTo>
                    <a:pt x="17787" y="594189"/>
                    <a:pt x="0" y="576402"/>
                    <a:pt x="0" y="554461"/>
                  </a:cubicBezTo>
                  <a:lnTo>
                    <a:pt x="0" y="39728"/>
                  </a:lnTo>
                  <a:cubicBezTo>
                    <a:pt x="0" y="17787"/>
                    <a:pt x="17787" y="0"/>
                    <a:pt x="39728" y="0"/>
                  </a:cubicBezTo>
                  <a:close/>
                </a:path>
              </a:pathLst>
            </a:custGeom>
            <a:solidFill>
              <a:srgbClr val="FFFE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 txBox="1"/>
            <p:nvPr/>
          </p:nvSpPr>
          <p:spPr>
            <a:xfrm>
              <a:off x="0" y="-38100"/>
              <a:ext cx="16953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7"/>
          <p:cNvGrpSpPr/>
          <p:nvPr/>
        </p:nvGrpSpPr>
        <p:grpSpPr>
          <a:xfrm>
            <a:off x="5711739" y="4576175"/>
            <a:ext cx="9549455" cy="3562246"/>
            <a:chOff x="0" y="-38100"/>
            <a:chExt cx="1695300" cy="632400"/>
          </a:xfrm>
        </p:grpSpPr>
        <p:sp>
          <p:nvSpPr>
            <p:cNvPr id="190" name="Google Shape;190;p17"/>
            <p:cNvSpPr/>
            <p:nvPr/>
          </p:nvSpPr>
          <p:spPr>
            <a:xfrm>
              <a:off x="0" y="0"/>
              <a:ext cx="1695198" cy="594189"/>
            </a:xfrm>
            <a:custGeom>
              <a:rect b="b" l="l" r="r" t="t"/>
              <a:pathLst>
                <a:path extrusionOk="0" h="594189" w="1695198">
                  <a:moveTo>
                    <a:pt x="39728" y="0"/>
                  </a:moveTo>
                  <a:lnTo>
                    <a:pt x="1655471" y="0"/>
                  </a:lnTo>
                  <a:cubicBezTo>
                    <a:pt x="1677412" y="0"/>
                    <a:pt x="1695198" y="17787"/>
                    <a:pt x="1695198" y="39728"/>
                  </a:cubicBezTo>
                  <a:lnTo>
                    <a:pt x="1695198" y="554461"/>
                  </a:lnTo>
                  <a:cubicBezTo>
                    <a:pt x="1695198" y="576402"/>
                    <a:pt x="1677412" y="594189"/>
                    <a:pt x="1655471" y="594189"/>
                  </a:cubicBezTo>
                  <a:lnTo>
                    <a:pt x="39728" y="594189"/>
                  </a:lnTo>
                  <a:cubicBezTo>
                    <a:pt x="17787" y="594189"/>
                    <a:pt x="0" y="576402"/>
                    <a:pt x="0" y="554461"/>
                  </a:cubicBezTo>
                  <a:lnTo>
                    <a:pt x="0" y="39728"/>
                  </a:lnTo>
                  <a:cubicBezTo>
                    <a:pt x="0" y="17787"/>
                    <a:pt x="17787" y="0"/>
                    <a:pt x="39728" y="0"/>
                  </a:cubicBezTo>
                  <a:close/>
                </a:path>
              </a:pathLst>
            </a:custGeom>
            <a:solidFill>
              <a:srgbClr val="FFFE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0" y="-38100"/>
              <a:ext cx="16953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7"/>
          <p:cNvSpPr/>
          <p:nvPr/>
        </p:nvSpPr>
        <p:spPr>
          <a:xfrm>
            <a:off x="691178" y="5143500"/>
            <a:ext cx="3957689" cy="4114800"/>
          </a:xfrm>
          <a:custGeom>
            <a:rect b="b" l="l" r="r" t="t"/>
            <a:pathLst>
              <a:path extrusionOk="0" h="4114800" w="3957689">
                <a:moveTo>
                  <a:pt x="0" y="0"/>
                </a:moveTo>
                <a:lnTo>
                  <a:pt x="3957689" y="0"/>
                </a:lnTo>
                <a:lnTo>
                  <a:pt x="3957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 rot="683654">
            <a:off x="13340600" y="193005"/>
            <a:ext cx="3768353" cy="4381805"/>
          </a:xfrm>
          <a:custGeom>
            <a:rect b="b" l="l" r="r" t="t"/>
            <a:pathLst>
              <a:path extrusionOk="0" h="4383106" w="3769472">
                <a:moveTo>
                  <a:pt x="0" y="0"/>
                </a:moveTo>
                <a:lnTo>
                  <a:pt x="3769471" y="0"/>
                </a:lnTo>
                <a:lnTo>
                  <a:pt x="3769471" y="4383107"/>
                </a:lnTo>
                <a:lnTo>
                  <a:pt x="0" y="4383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56E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4888338" y="5243438"/>
            <a:ext cx="11452411" cy="2638245"/>
            <a:chOff x="0" y="-38100"/>
            <a:chExt cx="2861100" cy="6591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2860965" cy="620891"/>
            </a:xfrm>
            <a:custGeom>
              <a:rect b="b" l="l" r="r" t="t"/>
              <a:pathLst>
                <a:path extrusionOk="0" h="620891" w="2860965">
                  <a:moveTo>
                    <a:pt x="34478" y="0"/>
                  </a:moveTo>
                  <a:lnTo>
                    <a:pt x="2826486" y="0"/>
                  </a:lnTo>
                  <a:cubicBezTo>
                    <a:pt x="2845528" y="0"/>
                    <a:pt x="2860965" y="15436"/>
                    <a:pt x="2860965" y="34478"/>
                  </a:cubicBezTo>
                  <a:lnTo>
                    <a:pt x="2860965" y="586413"/>
                  </a:lnTo>
                  <a:cubicBezTo>
                    <a:pt x="2860965" y="605455"/>
                    <a:pt x="2845528" y="620891"/>
                    <a:pt x="2826486" y="620891"/>
                  </a:cubicBezTo>
                  <a:lnTo>
                    <a:pt x="34478" y="620891"/>
                  </a:lnTo>
                  <a:cubicBezTo>
                    <a:pt x="15436" y="620891"/>
                    <a:pt x="0" y="605455"/>
                    <a:pt x="0" y="586413"/>
                  </a:cubicBezTo>
                  <a:lnTo>
                    <a:pt x="0" y="34478"/>
                  </a:lnTo>
                  <a:cubicBezTo>
                    <a:pt x="0" y="15436"/>
                    <a:pt x="15436" y="0"/>
                    <a:pt x="3447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0" y="-38100"/>
              <a:ext cx="2861100" cy="6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 rot="-365692">
            <a:off x="2049138" y="2675644"/>
            <a:ext cx="9868852" cy="2738125"/>
            <a:chOff x="0" y="-38100"/>
            <a:chExt cx="2465471" cy="684048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2465471" cy="645948"/>
            </a:xfrm>
            <a:custGeom>
              <a:rect b="b" l="l" r="r" t="t"/>
              <a:pathLst>
                <a:path extrusionOk="0" h="645948" w="2465471">
                  <a:moveTo>
                    <a:pt x="40009" y="0"/>
                  </a:moveTo>
                  <a:lnTo>
                    <a:pt x="2425462" y="0"/>
                  </a:lnTo>
                  <a:cubicBezTo>
                    <a:pt x="2447558" y="0"/>
                    <a:pt x="2465471" y="17913"/>
                    <a:pt x="2465471" y="40009"/>
                  </a:cubicBezTo>
                  <a:lnTo>
                    <a:pt x="2465471" y="605939"/>
                  </a:lnTo>
                  <a:cubicBezTo>
                    <a:pt x="2465471" y="628035"/>
                    <a:pt x="2447558" y="645948"/>
                    <a:pt x="2425462" y="645948"/>
                  </a:cubicBezTo>
                  <a:lnTo>
                    <a:pt x="40009" y="645948"/>
                  </a:lnTo>
                  <a:cubicBezTo>
                    <a:pt x="17913" y="645948"/>
                    <a:pt x="0" y="628035"/>
                    <a:pt x="0" y="605939"/>
                  </a:cubicBezTo>
                  <a:lnTo>
                    <a:pt x="0" y="40009"/>
                  </a:lnTo>
                  <a:cubicBezTo>
                    <a:pt x="0" y="17913"/>
                    <a:pt x="17913" y="0"/>
                    <a:pt x="40009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0" y="-38100"/>
              <a:ext cx="2465400" cy="6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/>
          <p:nvPr/>
        </p:nvSpPr>
        <p:spPr>
          <a:xfrm rot="292235">
            <a:off x="11869766" y="667111"/>
            <a:ext cx="4622116" cy="4336385"/>
          </a:xfrm>
          <a:custGeom>
            <a:rect b="b" l="l" r="r" t="t"/>
            <a:pathLst>
              <a:path extrusionOk="0" h="4331555" w="4616968">
                <a:moveTo>
                  <a:pt x="0" y="0"/>
                </a:moveTo>
                <a:lnTo>
                  <a:pt x="4616968" y="0"/>
                </a:lnTo>
                <a:lnTo>
                  <a:pt x="4616968" y="4331555"/>
                </a:lnTo>
                <a:lnTo>
                  <a:pt x="0" y="4331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1028700" y="6178574"/>
            <a:ext cx="3679615" cy="3405316"/>
          </a:xfrm>
          <a:custGeom>
            <a:rect b="b" l="l" r="r" t="t"/>
            <a:pathLst>
              <a:path extrusionOk="0" h="3405316" w="3679615">
                <a:moveTo>
                  <a:pt x="0" y="0"/>
                </a:moveTo>
                <a:lnTo>
                  <a:pt x="3679615" y="0"/>
                </a:lnTo>
                <a:lnTo>
                  <a:pt x="3679615" y="3405317"/>
                </a:lnTo>
                <a:lnTo>
                  <a:pt x="0" y="3405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512796" y="676241"/>
            <a:ext cx="3318143" cy="3269879"/>
          </a:xfrm>
          <a:custGeom>
            <a:rect b="b" l="l" r="r" t="t"/>
            <a:pathLst>
              <a:path extrusionOk="0" h="3269879" w="3318143">
                <a:moveTo>
                  <a:pt x="0" y="0"/>
                </a:moveTo>
                <a:lnTo>
                  <a:pt x="3318143" y="0"/>
                </a:lnTo>
                <a:lnTo>
                  <a:pt x="3318143" y="3269879"/>
                </a:lnTo>
                <a:lnTo>
                  <a:pt x="0" y="3269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 flipH="1">
            <a:off x="15516345" y="7103909"/>
            <a:ext cx="2292004" cy="2382991"/>
          </a:xfrm>
          <a:custGeom>
            <a:rect b="b" l="l" r="r" t="t"/>
            <a:pathLst>
              <a:path extrusionOk="0" h="2382991" w="2292004">
                <a:moveTo>
                  <a:pt x="2292004" y="0"/>
                </a:moveTo>
                <a:lnTo>
                  <a:pt x="0" y="0"/>
                </a:lnTo>
                <a:lnTo>
                  <a:pt x="0" y="2382991"/>
                </a:lnTo>
                <a:lnTo>
                  <a:pt x="2292004" y="2382991"/>
                </a:lnTo>
                <a:lnTo>
                  <a:pt x="229200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" name="Google Shape;24;p3"/>
          <p:cNvGrpSpPr/>
          <p:nvPr/>
        </p:nvGrpSpPr>
        <p:grpSpPr>
          <a:xfrm>
            <a:off x="9842480" y="7946121"/>
            <a:ext cx="5475509" cy="1116289"/>
            <a:chOff x="0" y="-38100"/>
            <a:chExt cx="1442100" cy="2940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1442000" cy="255806"/>
            </a:xfrm>
            <a:custGeom>
              <a:rect b="b" l="l" r="r" t="t"/>
              <a:pathLst>
                <a:path extrusionOk="0" h="255806" w="1442000">
                  <a:moveTo>
                    <a:pt x="72115" y="0"/>
                  </a:moveTo>
                  <a:lnTo>
                    <a:pt x="1369885" y="0"/>
                  </a:lnTo>
                  <a:cubicBezTo>
                    <a:pt x="1409713" y="0"/>
                    <a:pt x="1442000" y="32287"/>
                    <a:pt x="1442000" y="72115"/>
                  </a:cubicBezTo>
                  <a:lnTo>
                    <a:pt x="1442000" y="183691"/>
                  </a:lnTo>
                  <a:cubicBezTo>
                    <a:pt x="1442000" y="223519"/>
                    <a:pt x="1409713" y="255806"/>
                    <a:pt x="1369885" y="255806"/>
                  </a:cubicBezTo>
                  <a:lnTo>
                    <a:pt x="72115" y="255806"/>
                  </a:lnTo>
                  <a:cubicBezTo>
                    <a:pt x="32287" y="255806"/>
                    <a:pt x="0" y="223519"/>
                    <a:pt x="0" y="183691"/>
                  </a:cubicBezTo>
                  <a:lnTo>
                    <a:pt x="0" y="72115"/>
                  </a:lnTo>
                  <a:cubicBezTo>
                    <a:pt x="0" y="32287"/>
                    <a:pt x="32287" y="0"/>
                    <a:pt x="72115" y="0"/>
                  </a:cubicBezTo>
                  <a:close/>
                </a:path>
              </a:pathLst>
            </a:custGeom>
            <a:solidFill>
              <a:srgbClr val="CFF252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0" y="-38100"/>
              <a:ext cx="14421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F61C8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2605080" y="-783042"/>
            <a:ext cx="4319644" cy="10041342"/>
            <a:chOff x="0" y="0"/>
            <a:chExt cx="5759526" cy="13388456"/>
          </a:xfrm>
        </p:grpSpPr>
        <p:cxnSp>
          <p:nvCxnSpPr>
            <p:cNvPr id="29" name="Google Shape;29;p4"/>
            <p:cNvCxnSpPr/>
            <p:nvPr/>
          </p:nvCxnSpPr>
          <p:spPr>
            <a:xfrm>
              <a:off x="2879763" y="0"/>
              <a:ext cx="0" cy="7967100"/>
            </a:xfrm>
            <a:prstGeom prst="straightConnector1">
              <a:avLst/>
            </a:prstGeom>
            <a:noFill/>
            <a:ln cap="flat" cmpd="sng" w="292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4"/>
            <p:cNvSpPr/>
            <p:nvPr/>
          </p:nvSpPr>
          <p:spPr>
            <a:xfrm rot="10800000">
              <a:off x="0" y="4985965"/>
              <a:ext cx="5759526" cy="8402491"/>
            </a:xfrm>
            <a:custGeom>
              <a:rect b="b" l="l" r="r" t="t"/>
              <a:pathLst>
                <a:path extrusionOk="0" h="8402491" w="5759526">
                  <a:moveTo>
                    <a:pt x="0" y="0"/>
                  </a:moveTo>
                  <a:lnTo>
                    <a:pt x="5759526" y="0"/>
                  </a:lnTo>
                  <a:lnTo>
                    <a:pt x="5759526" y="8402491"/>
                  </a:lnTo>
                  <a:lnTo>
                    <a:pt x="0" y="84024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1" name="Google Shape;31;p4"/>
          <p:cNvSpPr/>
          <p:nvPr/>
        </p:nvSpPr>
        <p:spPr>
          <a:xfrm>
            <a:off x="575551" y="5697168"/>
            <a:ext cx="1956699" cy="2809881"/>
          </a:xfrm>
          <a:custGeom>
            <a:rect b="b" l="l" r="r" t="t"/>
            <a:pathLst>
              <a:path extrusionOk="0" h="2809881" w="1956699">
                <a:moveTo>
                  <a:pt x="0" y="0"/>
                </a:moveTo>
                <a:lnTo>
                  <a:pt x="1956699" y="0"/>
                </a:lnTo>
                <a:lnTo>
                  <a:pt x="1956699" y="2809881"/>
                </a:lnTo>
                <a:lnTo>
                  <a:pt x="0" y="2809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" name="Google Shape;32;p4"/>
          <p:cNvSpPr/>
          <p:nvPr/>
        </p:nvSpPr>
        <p:spPr>
          <a:xfrm rot="10800000">
            <a:off x="6996801" y="5429427"/>
            <a:ext cx="1956699" cy="2809881"/>
          </a:xfrm>
          <a:custGeom>
            <a:rect b="b" l="l" r="r" t="t"/>
            <a:pathLst>
              <a:path extrusionOk="0" h="2809881" w="1956699">
                <a:moveTo>
                  <a:pt x="0" y="0"/>
                </a:moveTo>
                <a:lnTo>
                  <a:pt x="1956699" y="0"/>
                </a:lnTo>
                <a:lnTo>
                  <a:pt x="1956699" y="2809881"/>
                </a:lnTo>
                <a:lnTo>
                  <a:pt x="0" y="2809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" name="Google Shape;33;p4"/>
          <p:cNvGrpSpPr/>
          <p:nvPr/>
        </p:nvGrpSpPr>
        <p:grpSpPr>
          <a:xfrm>
            <a:off x="9522384" y="1677328"/>
            <a:ext cx="9833591" cy="7581020"/>
            <a:chOff x="0" y="-38100"/>
            <a:chExt cx="2589900" cy="1996634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2589799" cy="1958534"/>
            </a:xfrm>
            <a:custGeom>
              <a:rect b="b" l="l" r="r" t="t"/>
              <a:pathLst>
                <a:path extrusionOk="0" h="1958534" w="2589799">
                  <a:moveTo>
                    <a:pt x="40154" y="0"/>
                  </a:moveTo>
                  <a:lnTo>
                    <a:pt x="2549645" y="0"/>
                  </a:lnTo>
                  <a:cubicBezTo>
                    <a:pt x="2571822" y="0"/>
                    <a:pt x="2589799" y="17977"/>
                    <a:pt x="2589799" y="40154"/>
                  </a:cubicBezTo>
                  <a:lnTo>
                    <a:pt x="2589799" y="1918380"/>
                  </a:lnTo>
                  <a:cubicBezTo>
                    <a:pt x="2589799" y="1940557"/>
                    <a:pt x="2571822" y="1958534"/>
                    <a:pt x="2549645" y="1958534"/>
                  </a:cubicBezTo>
                  <a:lnTo>
                    <a:pt x="40154" y="1958534"/>
                  </a:lnTo>
                  <a:cubicBezTo>
                    <a:pt x="17977" y="1958534"/>
                    <a:pt x="0" y="1940557"/>
                    <a:pt x="0" y="1918380"/>
                  </a:cubicBezTo>
                  <a:lnTo>
                    <a:pt x="0" y="40154"/>
                  </a:lnTo>
                  <a:cubicBezTo>
                    <a:pt x="0" y="17977"/>
                    <a:pt x="17977" y="0"/>
                    <a:pt x="40154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 txBox="1"/>
            <p:nvPr/>
          </p:nvSpPr>
          <p:spPr>
            <a:xfrm>
              <a:off x="0" y="-38100"/>
              <a:ext cx="2589900" cy="19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4"/>
          <p:cNvGrpSpPr/>
          <p:nvPr/>
        </p:nvGrpSpPr>
        <p:grpSpPr>
          <a:xfrm rot="-411318">
            <a:off x="6719201" y="884579"/>
            <a:ext cx="8916510" cy="2401124"/>
            <a:chOff x="0" y="-38100"/>
            <a:chExt cx="2348400" cy="632400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2348258" cy="594189"/>
            </a:xfrm>
            <a:custGeom>
              <a:rect b="b" l="l" r="r" t="t"/>
              <a:pathLst>
                <a:path extrusionOk="0" h="594189" w="2348258">
                  <a:moveTo>
                    <a:pt x="44284" y="0"/>
                  </a:moveTo>
                  <a:lnTo>
                    <a:pt x="2303974" y="0"/>
                  </a:lnTo>
                  <a:cubicBezTo>
                    <a:pt x="2328432" y="0"/>
                    <a:pt x="2348258" y="19827"/>
                    <a:pt x="2348258" y="44284"/>
                  </a:cubicBezTo>
                  <a:lnTo>
                    <a:pt x="2348258" y="549905"/>
                  </a:lnTo>
                  <a:cubicBezTo>
                    <a:pt x="2348258" y="574363"/>
                    <a:pt x="2328432" y="594189"/>
                    <a:pt x="2303974" y="594189"/>
                  </a:cubicBezTo>
                  <a:lnTo>
                    <a:pt x="44284" y="594189"/>
                  </a:lnTo>
                  <a:cubicBezTo>
                    <a:pt x="19827" y="594189"/>
                    <a:pt x="0" y="574363"/>
                    <a:pt x="0" y="549905"/>
                  </a:cubicBezTo>
                  <a:lnTo>
                    <a:pt x="0" y="44284"/>
                  </a:lnTo>
                  <a:cubicBezTo>
                    <a:pt x="0" y="19827"/>
                    <a:pt x="19827" y="0"/>
                    <a:pt x="44284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0" y="-38100"/>
              <a:ext cx="23484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4"/>
          <p:cNvSpPr txBox="1"/>
          <p:nvPr/>
        </p:nvSpPr>
        <p:spPr>
          <a:xfrm>
            <a:off x="10922560" y="7533569"/>
            <a:ext cx="25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256E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3297260" y="2588829"/>
            <a:ext cx="11693693" cy="6669513"/>
            <a:chOff x="0" y="-38100"/>
            <a:chExt cx="3079800" cy="1756568"/>
          </a:xfrm>
        </p:grpSpPr>
        <p:sp>
          <p:nvSpPr>
            <p:cNvPr id="42" name="Google Shape;42;p5"/>
            <p:cNvSpPr/>
            <p:nvPr/>
          </p:nvSpPr>
          <p:spPr>
            <a:xfrm>
              <a:off x="0" y="0"/>
              <a:ext cx="3079765" cy="1718468"/>
            </a:xfrm>
            <a:custGeom>
              <a:rect b="b" l="l" r="r" t="t"/>
              <a:pathLst>
                <a:path extrusionOk="0" h="1718468" w="3079765">
                  <a:moveTo>
                    <a:pt x="33766" y="0"/>
                  </a:moveTo>
                  <a:lnTo>
                    <a:pt x="3045999" y="0"/>
                  </a:lnTo>
                  <a:cubicBezTo>
                    <a:pt x="3064647" y="0"/>
                    <a:pt x="3079765" y="15117"/>
                    <a:pt x="3079765" y="33766"/>
                  </a:cubicBezTo>
                  <a:lnTo>
                    <a:pt x="3079765" y="1684703"/>
                  </a:lnTo>
                  <a:cubicBezTo>
                    <a:pt x="3079765" y="1703351"/>
                    <a:pt x="3064647" y="1718468"/>
                    <a:pt x="3045999" y="1718468"/>
                  </a:cubicBezTo>
                  <a:lnTo>
                    <a:pt x="33766" y="1718468"/>
                  </a:lnTo>
                  <a:cubicBezTo>
                    <a:pt x="15117" y="1718468"/>
                    <a:pt x="0" y="1703351"/>
                    <a:pt x="0" y="1684703"/>
                  </a:cubicBezTo>
                  <a:lnTo>
                    <a:pt x="0" y="33766"/>
                  </a:lnTo>
                  <a:cubicBezTo>
                    <a:pt x="0" y="15117"/>
                    <a:pt x="15117" y="0"/>
                    <a:pt x="33766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 txBox="1"/>
            <p:nvPr/>
          </p:nvSpPr>
          <p:spPr>
            <a:xfrm>
              <a:off x="0" y="-38100"/>
              <a:ext cx="3079800" cy="17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5"/>
          <p:cNvGrpSpPr/>
          <p:nvPr/>
        </p:nvGrpSpPr>
        <p:grpSpPr>
          <a:xfrm rot="-411318">
            <a:off x="3942911" y="1066919"/>
            <a:ext cx="10384867" cy="2401124"/>
            <a:chOff x="0" y="-38100"/>
            <a:chExt cx="2735131" cy="632400"/>
          </a:xfrm>
        </p:grpSpPr>
        <p:sp>
          <p:nvSpPr>
            <p:cNvPr id="45" name="Google Shape;45;p5"/>
            <p:cNvSpPr/>
            <p:nvPr/>
          </p:nvSpPr>
          <p:spPr>
            <a:xfrm>
              <a:off x="0" y="0"/>
              <a:ext cx="2735131" cy="594189"/>
            </a:xfrm>
            <a:custGeom>
              <a:rect b="b" l="l" r="r" t="t"/>
              <a:pathLst>
                <a:path extrusionOk="0" h="594189" w="2735131">
                  <a:moveTo>
                    <a:pt x="38020" y="0"/>
                  </a:moveTo>
                  <a:lnTo>
                    <a:pt x="2697110" y="0"/>
                  </a:lnTo>
                  <a:cubicBezTo>
                    <a:pt x="2718108" y="0"/>
                    <a:pt x="2735131" y="17022"/>
                    <a:pt x="2735131" y="38020"/>
                  </a:cubicBezTo>
                  <a:lnTo>
                    <a:pt x="2735131" y="556169"/>
                  </a:lnTo>
                  <a:cubicBezTo>
                    <a:pt x="2735131" y="566253"/>
                    <a:pt x="2731125" y="575923"/>
                    <a:pt x="2723995" y="583053"/>
                  </a:cubicBezTo>
                  <a:cubicBezTo>
                    <a:pt x="2716865" y="590184"/>
                    <a:pt x="2707194" y="594189"/>
                    <a:pt x="2697110" y="594189"/>
                  </a:cubicBezTo>
                  <a:lnTo>
                    <a:pt x="38020" y="594189"/>
                  </a:lnTo>
                  <a:cubicBezTo>
                    <a:pt x="27937" y="594189"/>
                    <a:pt x="18266" y="590184"/>
                    <a:pt x="11136" y="583053"/>
                  </a:cubicBezTo>
                  <a:cubicBezTo>
                    <a:pt x="4006" y="575923"/>
                    <a:pt x="0" y="566253"/>
                    <a:pt x="0" y="556169"/>
                  </a:cubicBezTo>
                  <a:lnTo>
                    <a:pt x="0" y="38020"/>
                  </a:lnTo>
                  <a:cubicBezTo>
                    <a:pt x="0" y="27937"/>
                    <a:pt x="4006" y="18266"/>
                    <a:pt x="11136" y="11136"/>
                  </a:cubicBezTo>
                  <a:cubicBezTo>
                    <a:pt x="18266" y="4006"/>
                    <a:pt x="27937" y="0"/>
                    <a:pt x="380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 txBox="1"/>
            <p:nvPr/>
          </p:nvSpPr>
          <p:spPr>
            <a:xfrm>
              <a:off x="0" y="-38100"/>
              <a:ext cx="27351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5"/>
          <p:cNvSpPr/>
          <p:nvPr/>
        </p:nvSpPr>
        <p:spPr>
          <a:xfrm>
            <a:off x="-331420" y="4407930"/>
            <a:ext cx="2973950" cy="4850370"/>
          </a:xfrm>
          <a:custGeom>
            <a:rect b="b" l="l" r="r" t="t"/>
            <a:pathLst>
              <a:path extrusionOk="0" h="4850370" w="2973950">
                <a:moveTo>
                  <a:pt x="0" y="0"/>
                </a:moveTo>
                <a:lnTo>
                  <a:pt x="2973950" y="0"/>
                </a:lnTo>
                <a:lnTo>
                  <a:pt x="2973950" y="4850370"/>
                </a:lnTo>
                <a:lnTo>
                  <a:pt x="0" y="4850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8" name="Google Shape;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19" y="293338"/>
            <a:ext cx="2973950" cy="307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275" y="1995032"/>
            <a:ext cx="4822749" cy="799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bg>
      <p:bgPr>
        <a:solidFill>
          <a:srgbClr val="FF61C8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2145966" y="3818369"/>
            <a:ext cx="13996159" cy="5122398"/>
            <a:chOff x="0" y="-38100"/>
            <a:chExt cx="3686207" cy="1349100"/>
          </a:xfrm>
        </p:grpSpPr>
        <p:sp>
          <p:nvSpPr>
            <p:cNvPr id="52" name="Google Shape;52;p6"/>
            <p:cNvSpPr/>
            <p:nvPr/>
          </p:nvSpPr>
          <p:spPr>
            <a:xfrm>
              <a:off x="0" y="0"/>
              <a:ext cx="3686207" cy="1310993"/>
            </a:xfrm>
            <a:custGeom>
              <a:rect b="b" l="l" r="r" t="t"/>
              <a:pathLst>
                <a:path extrusionOk="0" h="1310993" w="3686207">
                  <a:moveTo>
                    <a:pt x="28211" y="0"/>
                  </a:moveTo>
                  <a:lnTo>
                    <a:pt x="3657996" y="0"/>
                  </a:lnTo>
                  <a:cubicBezTo>
                    <a:pt x="3673577" y="0"/>
                    <a:pt x="3686207" y="12630"/>
                    <a:pt x="3686207" y="28211"/>
                  </a:cubicBezTo>
                  <a:lnTo>
                    <a:pt x="3686207" y="1282783"/>
                  </a:lnTo>
                  <a:cubicBezTo>
                    <a:pt x="3686207" y="1298363"/>
                    <a:pt x="3673577" y="1310993"/>
                    <a:pt x="3657996" y="1310993"/>
                  </a:cubicBezTo>
                  <a:lnTo>
                    <a:pt x="28211" y="1310993"/>
                  </a:lnTo>
                  <a:cubicBezTo>
                    <a:pt x="12630" y="1310993"/>
                    <a:pt x="0" y="1298363"/>
                    <a:pt x="0" y="1282783"/>
                  </a:cubicBezTo>
                  <a:lnTo>
                    <a:pt x="0" y="28211"/>
                  </a:lnTo>
                  <a:cubicBezTo>
                    <a:pt x="0" y="12630"/>
                    <a:pt x="12630" y="0"/>
                    <a:pt x="28211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 txBox="1"/>
            <p:nvPr/>
          </p:nvSpPr>
          <p:spPr>
            <a:xfrm>
              <a:off x="0" y="-38100"/>
              <a:ext cx="3686100" cy="13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6"/>
          <p:cNvGrpSpPr/>
          <p:nvPr/>
        </p:nvGrpSpPr>
        <p:grpSpPr>
          <a:xfrm rot="-411318">
            <a:off x="1112124" y="1722343"/>
            <a:ext cx="11920455" cy="2401124"/>
            <a:chOff x="0" y="-38100"/>
            <a:chExt cx="3139569" cy="632400"/>
          </a:xfrm>
        </p:grpSpPr>
        <p:sp>
          <p:nvSpPr>
            <p:cNvPr id="55" name="Google Shape;55;p6"/>
            <p:cNvSpPr/>
            <p:nvPr/>
          </p:nvSpPr>
          <p:spPr>
            <a:xfrm>
              <a:off x="0" y="0"/>
              <a:ext cx="3139569" cy="594189"/>
            </a:xfrm>
            <a:custGeom>
              <a:rect b="b" l="l" r="r" t="t"/>
              <a:pathLst>
                <a:path extrusionOk="0" h="594189" w="3139569">
                  <a:moveTo>
                    <a:pt x="33122" y="0"/>
                  </a:moveTo>
                  <a:lnTo>
                    <a:pt x="3106447" y="0"/>
                  </a:lnTo>
                  <a:cubicBezTo>
                    <a:pt x="3115232" y="0"/>
                    <a:pt x="3123656" y="3490"/>
                    <a:pt x="3129868" y="9701"/>
                  </a:cubicBezTo>
                  <a:cubicBezTo>
                    <a:pt x="3136080" y="15913"/>
                    <a:pt x="3139569" y="24338"/>
                    <a:pt x="3139569" y="33122"/>
                  </a:cubicBezTo>
                  <a:lnTo>
                    <a:pt x="3139569" y="561067"/>
                  </a:lnTo>
                  <a:cubicBezTo>
                    <a:pt x="3139569" y="569851"/>
                    <a:pt x="3136080" y="578276"/>
                    <a:pt x="3129868" y="584488"/>
                  </a:cubicBezTo>
                  <a:cubicBezTo>
                    <a:pt x="3123656" y="590700"/>
                    <a:pt x="3115232" y="594189"/>
                    <a:pt x="3106447" y="594189"/>
                  </a:cubicBezTo>
                  <a:lnTo>
                    <a:pt x="33122" y="594189"/>
                  </a:lnTo>
                  <a:cubicBezTo>
                    <a:pt x="24338" y="594189"/>
                    <a:pt x="15913" y="590700"/>
                    <a:pt x="9701" y="584488"/>
                  </a:cubicBezTo>
                  <a:cubicBezTo>
                    <a:pt x="3490" y="578276"/>
                    <a:pt x="0" y="569851"/>
                    <a:pt x="0" y="561067"/>
                  </a:cubicBezTo>
                  <a:lnTo>
                    <a:pt x="0" y="33122"/>
                  </a:lnTo>
                  <a:cubicBezTo>
                    <a:pt x="0" y="24338"/>
                    <a:pt x="3490" y="15913"/>
                    <a:pt x="9701" y="9701"/>
                  </a:cubicBezTo>
                  <a:cubicBezTo>
                    <a:pt x="15913" y="3490"/>
                    <a:pt x="24338" y="0"/>
                    <a:pt x="33122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 txBox="1"/>
            <p:nvPr/>
          </p:nvSpPr>
          <p:spPr>
            <a:xfrm>
              <a:off x="0" y="-38100"/>
              <a:ext cx="31395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6"/>
          <p:cNvSpPr/>
          <p:nvPr/>
        </p:nvSpPr>
        <p:spPr>
          <a:xfrm>
            <a:off x="13333196" y="403176"/>
            <a:ext cx="3674123" cy="3321730"/>
          </a:xfrm>
          <a:custGeom>
            <a:rect b="b" l="l" r="r" t="t"/>
            <a:pathLst>
              <a:path extrusionOk="0" h="3321730" w="3674123">
                <a:moveTo>
                  <a:pt x="0" y="0"/>
                </a:moveTo>
                <a:lnTo>
                  <a:pt x="3674123" y="0"/>
                </a:lnTo>
                <a:lnTo>
                  <a:pt x="3674123" y="3321730"/>
                </a:lnTo>
                <a:lnTo>
                  <a:pt x="0" y="3321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6"/>
          <p:cNvSpPr/>
          <p:nvPr/>
        </p:nvSpPr>
        <p:spPr>
          <a:xfrm>
            <a:off x="16759230" y="5143500"/>
            <a:ext cx="2522943" cy="4114800"/>
          </a:xfrm>
          <a:custGeom>
            <a:rect b="b" l="l" r="r" t="t"/>
            <a:pathLst>
              <a:path extrusionOk="0" h="4114800" w="2522943">
                <a:moveTo>
                  <a:pt x="0" y="0"/>
                </a:moveTo>
                <a:lnTo>
                  <a:pt x="2522943" y="0"/>
                </a:lnTo>
                <a:lnTo>
                  <a:pt x="25229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9" name="Google Shape;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8275" y="7210546"/>
            <a:ext cx="3824724" cy="335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256E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13534839" y="3095787"/>
            <a:ext cx="4184332" cy="6474850"/>
            <a:chOff x="0" y="-38100"/>
            <a:chExt cx="1102039" cy="1705299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1102039" cy="1667199"/>
            </a:xfrm>
            <a:custGeom>
              <a:rect b="b" l="l" r="r" t="t"/>
              <a:pathLst>
                <a:path extrusionOk="0" h="1667199" w="1102039">
                  <a:moveTo>
                    <a:pt x="64758" y="0"/>
                  </a:moveTo>
                  <a:lnTo>
                    <a:pt x="1037281" y="0"/>
                  </a:lnTo>
                  <a:cubicBezTo>
                    <a:pt x="1054456" y="0"/>
                    <a:pt x="1070927" y="6823"/>
                    <a:pt x="1083072" y="18967"/>
                  </a:cubicBezTo>
                  <a:cubicBezTo>
                    <a:pt x="1095216" y="31112"/>
                    <a:pt x="1102039" y="47583"/>
                    <a:pt x="1102039" y="64758"/>
                  </a:cubicBezTo>
                  <a:lnTo>
                    <a:pt x="1102039" y="1602441"/>
                  </a:lnTo>
                  <a:cubicBezTo>
                    <a:pt x="1102039" y="1638206"/>
                    <a:pt x="1073046" y="1667199"/>
                    <a:pt x="1037281" y="1667199"/>
                  </a:cubicBezTo>
                  <a:lnTo>
                    <a:pt x="64758" y="1667199"/>
                  </a:lnTo>
                  <a:cubicBezTo>
                    <a:pt x="47583" y="1667199"/>
                    <a:pt x="31112" y="1660377"/>
                    <a:pt x="18967" y="1648232"/>
                  </a:cubicBezTo>
                  <a:cubicBezTo>
                    <a:pt x="6823" y="1636088"/>
                    <a:pt x="0" y="1619616"/>
                    <a:pt x="0" y="1602441"/>
                  </a:cubicBezTo>
                  <a:lnTo>
                    <a:pt x="0" y="64758"/>
                  </a:lnTo>
                  <a:cubicBezTo>
                    <a:pt x="0" y="28993"/>
                    <a:pt x="28993" y="0"/>
                    <a:pt x="6475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 txBox="1"/>
            <p:nvPr/>
          </p:nvSpPr>
          <p:spPr>
            <a:xfrm>
              <a:off x="0" y="-38100"/>
              <a:ext cx="1101900" cy="17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7"/>
          <p:cNvGrpSpPr/>
          <p:nvPr/>
        </p:nvGrpSpPr>
        <p:grpSpPr>
          <a:xfrm>
            <a:off x="13534839" y="571741"/>
            <a:ext cx="4184332" cy="2401160"/>
            <a:chOff x="0" y="-38100"/>
            <a:chExt cx="1102039" cy="632400"/>
          </a:xfrm>
        </p:grpSpPr>
        <p:sp>
          <p:nvSpPr>
            <p:cNvPr id="65" name="Google Shape;65;p7"/>
            <p:cNvSpPr/>
            <p:nvPr/>
          </p:nvSpPr>
          <p:spPr>
            <a:xfrm>
              <a:off x="0" y="0"/>
              <a:ext cx="1102039" cy="594189"/>
            </a:xfrm>
            <a:custGeom>
              <a:rect b="b" l="l" r="r" t="t"/>
              <a:pathLst>
                <a:path extrusionOk="0" h="594189" w="1102039">
                  <a:moveTo>
                    <a:pt x="64758" y="0"/>
                  </a:moveTo>
                  <a:lnTo>
                    <a:pt x="1037281" y="0"/>
                  </a:lnTo>
                  <a:cubicBezTo>
                    <a:pt x="1054456" y="0"/>
                    <a:pt x="1070927" y="6823"/>
                    <a:pt x="1083072" y="18967"/>
                  </a:cubicBezTo>
                  <a:cubicBezTo>
                    <a:pt x="1095216" y="31112"/>
                    <a:pt x="1102039" y="47583"/>
                    <a:pt x="1102039" y="64758"/>
                  </a:cubicBezTo>
                  <a:lnTo>
                    <a:pt x="1102039" y="529431"/>
                  </a:lnTo>
                  <a:cubicBezTo>
                    <a:pt x="1102039" y="546606"/>
                    <a:pt x="1095216" y="563078"/>
                    <a:pt x="1083072" y="575222"/>
                  </a:cubicBezTo>
                  <a:cubicBezTo>
                    <a:pt x="1070927" y="587367"/>
                    <a:pt x="1054456" y="594189"/>
                    <a:pt x="1037281" y="594189"/>
                  </a:cubicBezTo>
                  <a:lnTo>
                    <a:pt x="64758" y="594189"/>
                  </a:lnTo>
                  <a:cubicBezTo>
                    <a:pt x="28993" y="594189"/>
                    <a:pt x="0" y="565196"/>
                    <a:pt x="0" y="529431"/>
                  </a:cubicBezTo>
                  <a:lnTo>
                    <a:pt x="0" y="64758"/>
                  </a:lnTo>
                  <a:cubicBezTo>
                    <a:pt x="0" y="28993"/>
                    <a:pt x="28993" y="0"/>
                    <a:pt x="6475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 txBox="1"/>
            <p:nvPr/>
          </p:nvSpPr>
          <p:spPr>
            <a:xfrm>
              <a:off x="0" y="-38100"/>
              <a:ext cx="11019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7"/>
          <p:cNvGrpSpPr/>
          <p:nvPr/>
        </p:nvGrpSpPr>
        <p:grpSpPr>
          <a:xfrm>
            <a:off x="568858" y="3095787"/>
            <a:ext cx="4184332" cy="6474850"/>
            <a:chOff x="0" y="-38100"/>
            <a:chExt cx="1102039" cy="1705299"/>
          </a:xfrm>
        </p:grpSpPr>
        <p:sp>
          <p:nvSpPr>
            <p:cNvPr id="68" name="Google Shape;68;p7"/>
            <p:cNvSpPr/>
            <p:nvPr/>
          </p:nvSpPr>
          <p:spPr>
            <a:xfrm>
              <a:off x="0" y="0"/>
              <a:ext cx="1102039" cy="1667199"/>
            </a:xfrm>
            <a:custGeom>
              <a:rect b="b" l="l" r="r" t="t"/>
              <a:pathLst>
                <a:path extrusionOk="0" h="1667199" w="1102039">
                  <a:moveTo>
                    <a:pt x="64758" y="0"/>
                  </a:moveTo>
                  <a:lnTo>
                    <a:pt x="1037281" y="0"/>
                  </a:lnTo>
                  <a:cubicBezTo>
                    <a:pt x="1054456" y="0"/>
                    <a:pt x="1070927" y="6823"/>
                    <a:pt x="1083072" y="18967"/>
                  </a:cubicBezTo>
                  <a:cubicBezTo>
                    <a:pt x="1095216" y="31112"/>
                    <a:pt x="1102039" y="47583"/>
                    <a:pt x="1102039" y="64758"/>
                  </a:cubicBezTo>
                  <a:lnTo>
                    <a:pt x="1102039" y="1602441"/>
                  </a:lnTo>
                  <a:cubicBezTo>
                    <a:pt x="1102039" y="1638206"/>
                    <a:pt x="1073046" y="1667199"/>
                    <a:pt x="1037281" y="1667199"/>
                  </a:cubicBezTo>
                  <a:lnTo>
                    <a:pt x="64758" y="1667199"/>
                  </a:lnTo>
                  <a:cubicBezTo>
                    <a:pt x="47583" y="1667199"/>
                    <a:pt x="31112" y="1660377"/>
                    <a:pt x="18967" y="1648232"/>
                  </a:cubicBezTo>
                  <a:cubicBezTo>
                    <a:pt x="6823" y="1636088"/>
                    <a:pt x="0" y="1619616"/>
                    <a:pt x="0" y="1602441"/>
                  </a:cubicBezTo>
                  <a:lnTo>
                    <a:pt x="0" y="64758"/>
                  </a:lnTo>
                  <a:cubicBezTo>
                    <a:pt x="0" y="28993"/>
                    <a:pt x="28993" y="0"/>
                    <a:pt x="6475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 txBox="1"/>
            <p:nvPr/>
          </p:nvSpPr>
          <p:spPr>
            <a:xfrm>
              <a:off x="0" y="-38100"/>
              <a:ext cx="1101900" cy="17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7"/>
          <p:cNvGrpSpPr/>
          <p:nvPr/>
        </p:nvGrpSpPr>
        <p:grpSpPr>
          <a:xfrm>
            <a:off x="568858" y="571741"/>
            <a:ext cx="4184332" cy="2401160"/>
            <a:chOff x="0" y="-38100"/>
            <a:chExt cx="1102039" cy="632400"/>
          </a:xfrm>
        </p:grpSpPr>
        <p:sp>
          <p:nvSpPr>
            <p:cNvPr id="71" name="Google Shape;71;p7"/>
            <p:cNvSpPr/>
            <p:nvPr/>
          </p:nvSpPr>
          <p:spPr>
            <a:xfrm>
              <a:off x="0" y="0"/>
              <a:ext cx="1102039" cy="594189"/>
            </a:xfrm>
            <a:custGeom>
              <a:rect b="b" l="l" r="r" t="t"/>
              <a:pathLst>
                <a:path extrusionOk="0" h="594189" w="1102039">
                  <a:moveTo>
                    <a:pt x="64758" y="0"/>
                  </a:moveTo>
                  <a:lnTo>
                    <a:pt x="1037281" y="0"/>
                  </a:lnTo>
                  <a:cubicBezTo>
                    <a:pt x="1054456" y="0"/>
                    <a:pt x="1070927" y="6823"/>
                    <a:pt x="1083072" y="18967"/>
                  </a:cubicBezTo>
                  <a:cubicBezTo>
                    <a:pt x="1095216" y="31112"/>
                    <a:pt x="1102039" y="47583"/>
                    <a:pt x="1102039" y="64758"/>
                  </a:cubicBezTo>
                  <a:lnTo>
                    <a:pt x="1102039" y="529431"/>
                  </a:lnTo>
                  <a:cubicBezTo>
                    <a:pt x="1102039" y="546606"/>
                    <a:pt x="1095216" y="563078"/>
                    <a:pt x="1083072" y="575222"/>
                  </a:cubicBezTo>
                  <a:cubicBezTo>
                    <a:pt x="1070927" y="587367"/>
                    <a:pt x="1054456" y="594189"/>
                    <a:pt x="1037281" y="594189"/>
                  </a:cubicBezTo>
                  <a:lnTo>
                    <a:pt x="64758" y="594189"/>
                  </a:lnTo>
                  <a:cubicBezTo>
                    <a:pt x="28993" y="594189"/>
                    <a:pt x="0" y="565196"/>
                    <a:pt x="0" y="529431"/>
                  </a:cubicBezTo>
                  <a:lnTo>
                    <a:pt x="0" y="64758"/>
                  </a:lnTo>
                  <a:cubicBezTo>
                    <a:pt x="0" y="28993"/>
                    <a:pt x="28993" y="0"/>
                    <a:pt x="6475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 txBox="1"/>
            <p:nvPr/>
          </p:nvSpPr>
          <p:spPr>
            <a:xfrm>
              <a:off x="0" y="-38100"/>
              <a:ext cx="11019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4445607" y="662979"/>
            <a:ext cx="9396787" cy="9243021"/>
            <a:chOff x="0" y="0"/>
            <a:chExt cx="12529049" cy="12324028"/>
          </a:xfrm>
        </p:grpSpPr>
        <p:sp>
          <p:nvSpPr>
            <p:cNvPr id="74" name="Google Shape;74;p7"/>
            <p:cNvSpPr/>
            <p:nvPr/>
          </p:nvSpPr>
          <p:spPr>
            <a:xfrm>
              <a:off x="0" y="0"/>
              <a:ext cx="12529049" cy="12324028"/>
            </a:xfrm>
            <a:custGeom>
              <a:rect b="b" l="l" r="r" t="t"/>
              <a:pathLst>
                <a:path extrusionOk="0" h="12324028" w="12529049">
                  <a:moveTo>
                    <a:pt x="0" y="0"/>
                  </a:moveTo>
                  <a:lnTo>
                    <a:pt x="12529049" y="0"/>
                  </a:lnTo>
                  <a:lnTo>
                    <a:pt x="12529049" y="12324028"/>
                  </a:lnTo>
                  <a:lnTo>
                    <a:pt x="0" y="12324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5" name="Google Shape;75;p7"/>
            <p:cNvSpPr/>
            <p:nvPr/>
          </p:nvSpPr>
          <p:spPr>
            <a:xfrm>
              <a:off x="8268701" y="6370106"/>
              <a:ext cx="3133023" cy="2153242"/>
            </a:xfrm>
            <a:custGeom>
              <a:rect b="b" l="l" r="r" t="t"/>
              <a:pathLst>
                <a:path extrusionOk="0" h="2153242" w="3133023">
                  <a:moveTo>
                    <a:pt x="0" y="0"/>
                  </a:moveTo>
                  <a:lnTo>
                    <a:pt x="3133024" y="0"/>
                  </a:lnTo>
                  <a:lnTo>
                    <a:pt x="3133024" y="2153241"/>
                  </a:lnTo>
                  <a:lnTo>
                    <a:pt x="0" y="21532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6" name="Google Shape;76;p7"/>
            <p:cNvSpPr/>
            <p:nvPr/>
          </p:nvSpPr>
          <p:spPr>
            <a:xfrm>
              <a:off x="750522" y="6773493"/>
              <a:ext cx="3464182" cy="2714659"/>
            </a:xfrm>
            <a:custGeom>
              <a:rect b="b" l="l" r="r" t="t"/>
              <a:pathLst>
                <a:path extrusionOk="0" h="2714659" w="3464182">
                  <a:moveTo>
                    <a:pt x="0" y="0"/>
                  </a:moveTo>
                  <a:lnTo>
                    <a:pt x="3464182" y="0"/>
                  </a:lnTo>
                  <a:lnTo>
                    <a:pt x="3464182" y="2714659"/>
                  </a:lnTo>
                  <a:lnTo>
                    <a:pt x="0" y="27146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77" name="Google Shape;77;p7"/>
          <p:cNvGrpSpPr/>
          <p:nvPr/>
        </p:nvGrpSpPr>
        <p:grpSpPr>
          <a:xfrm>
            <a:off x="6435256" y="9540810"/>
            <a:ext cx="5417523" cy="746193"/>
            <a:chOff x="0" y="-38100"/>
            <a:chExt cx="1426828" cy="196527"/>
          </a:xfrm>
        </p:grpSpPr>
        <p:sp>
          <p:nvSpPr>
            <p:cNvPr id="78" name="Google Shape;78;p7"/>
            <p:cNvSpPr/>
            <p:nvPr/>
          </p:nvSpPr>
          <p:spPr>
            <a:xfrm>
              <a:off x="0" y="0"/>
              <a:ext cx="1426828" cy="158427"/>
            </a:xfrm>
            <a:custGeom>
              <a:rect b="b" l="l" r="r" t="t"/>
              <a:pathLst>
                <a:path extrusionOk="0" h="158427" w="1426828">
                  <a:moveTo>
                    <a:pt x="0" y="0"/>
                  </a:moveTo>
                  <a:lnTo>
                    <a:pt x="1426828" y="0"/>
                  </a:lnTo>
                  <a:lnTo>
                    <a:pt x="1426828" y="158427"/>
                  </a:lnTo>
                  <a:lnTo>
                    <a:pt x="0" y="158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9" name="Google Shape;79;p7"/>
            <p:cNvSpPr txBox="1"/>
            <p:nvPr/>
          </p:nvSpPr>
          <p:spPr>
            <a:xfrm>
              <a:off x="0" y="-38100"/>
              <a:ext cx="14268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">
  <p:cSld name="OBJECT_1_1">
    <p:bg>
      <p:bgPr>
        <a:solidFill>
          <a:srgbClr val="FF61C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5450" y="-2013999"/>
            <a:ext cx="13349100" cy="1447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>
          <a:xfrm>
            <a:off x="1028700" y="2588829"/>
            <a:ext cx="9510479" cy="6669513"/>
            <a:chOff x="0" y="-38100"/>
            <a:chExt cx="2504801" cy="1756568"/>
          </a:xfrm>
        </p:grpSpPr>
        <p:sp>
          <p:nvSpPr>
            <p:cNvPr id="83" name="Google Shape;83;p8"/>
            <p:cNvSpPr/>
            <p:nvPr/>
          </p:nvSpPr>
          <p:spPr>
            <a:xfrm>
              <a:off x="0" y="0"/>
              <a:ext cx="2504801" cy="1718468"/>
            </a:xfrm>
            <a:custGeom>
              <a:rect b="b" l="l" r="r" t="t"/>
              <a:pathLst>
                <a:path extrusionOk="0" h="1718468" w="2504801">
                  <a:moveTo>
                    <a:pt x="41516" y="0"/>
                  </a:moveTo>
                  <a:lnTo>
                    <a:pt x="2463285" y="0"/>
                  </a:lnTo>
                  <a:cubicBezTo>
                    <a:pt x="2486213" y="0"/>
                    <a:pt x="2504801" y="18588"/>
                    <a:pt x="2504801" y="41516"/>
                  </a:cubicBezTo>
                  <a:lnTo>
                    <a:pt x="2504801" y="1676952"/>
                  </a:lnTo>
                  <a:cubicBezTo>
                    <a:pt x="2504801" y="1687963"/>
                    <a:pt x="2500427" y="1698522"/>
                    <a:pt x="2492641" y="1706308"/>
                  </a:cubicBezTo>
                  <a:cubicBezTo>
                    <a:pt x="2484855" y="1714094"/>
                    <a:pt x="2474295" y="1718468"/>
                    <a:pt x="2463285" y="1718468"/>
                  </a:cubicBezTo>
                  <a:lnTo>
                    <a:pt x="41516" y="1718468"/>
                  </a:lnTo>
                  <a:cubicBezTo>
                    <a:pt x="30506" y="1718468"/>
                    <a:pt x="19946" y="1714094"/>
                    <a:pt x="12160" y="1706308"/>
                  </a:cubicBezTo>
                  <a:cubicBezTo>
                    <a:pt x="4374" y="1698522"/>
                    <a:pt x="0" y="1687963"/>
                    <a:pt x="0" y="1676952"/>
                  </a:cubicBezTo>
                  <a:lnTo>
                    <a:pt x="0" y="41516"/>
                  </a:lnTo>
                  <a:cubicBezTo>
                    <a:pt x="0" y="30506"/>
                    <a:pt x="4374" y="19946"/>
                    <a:pt x="12160" y="12160"/>
                  </a:cubicBezTo>
                  <a:cubicBezTo>
                    <a:pt x="19946" y="4374"/>
                    <a:pt x="30506" y="0"/>
                    <a:pt x="41516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 txBox="1"/>
            <p:nvPr/>
          </p:nvSpPr>
          <p:spPr>
            <a:xfrm>
              <a:off x="0" y="-38100"/>
              <a:ext cx="2504700" cy="17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 rot="-411318">
            <a:off x="1577523" y="1066878"/>
            <a:ext cx="8395962" cy="2401124"/>
            <a:chOff x="0" y="-38100"/>
            <a:chExt cx="2211300" cy="632400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2211169" cy="594189"/>
            </a:xfrm>
            <a:custGeom>
              <a:rect b="b" l="l" r="r" t="t"/>
              <a:pathLst>
                <a:path extrusionOk="0" h="594189" w="2211169">
                  <a:moveTo>
                    <a:pt x="47030" y="0"/>
                  </a:moveTo>
                  <a:lnTo>
                    <a:pt x="2164140" y="0"/>
                  </a:lnTo>
                  <a:cubicBezTo>
                    <a:pt x="2190114" y="0"/>
                    <a:pt x="2211169" y="21056"/>
                    <a:pt x="2211169" y="47030"/>
                  </a:cubicBezTo>
                  <a:lnTo>
                    <a:pt x="2211169" y="547160"/>
                  </a:lnTo>
                  <a:cubicBezTo>
                    <a:pt x="2211169" y="559633"/>
                    <a:pt x="2206215" y="571595"/>
                    <a:pt x="2197395" y="580415"/>
                  </a:cubicBezTo>
                  <a:cubicBezTo>
                    <a:pt x="2188575" y="589234"/>
                    <a:pt x="2176613" y="594189"/>
                    <a:pt x="2164140" y="594189"/>
                  </a:cubicBezTo>
                  <a:lnTo>
                    <a:pt x="47030" y="594189"/>
                  </a:lnTo>
                  <a:cubicBezTo>
                    <a:pt x="34557" y="594189"/>
                    <a:pt x="22594" y="589234"/>
                    <a:pt x="13775" y="580415"/>
                  </a:cubicBezTo>
                  <a:cubicBezTo>
                    <a:pt x="4955" y="571595"/>
                    <a:pt x="0" y="559633"/>
                    <a:pt x="0" y="547160"/>
                  </a:cubicBezTo>
                  <a:lnTo>
                    <a:pt x="0" y="47030"/>
                  </a:lnTo>
                  <a:cubicBezTo>
                    <a:pt x="0" y="34557"/>
                    <a:pt x="4955" y="22594"/>
                    <a:pt x="13775" y="13775"/>
                  </a:cubicBezTo>
                  <a:cubicBezTo>
                    <a:pt x="22594" y="4955"/>
                    <a:pt x="34557" y="0"/>
                    <a:pt x="4703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 txBox="1"/>
            <p:nvPr/>
          </p:nvSpPr>
          <p:spPr>
            <a:xfrm>
              <a:off x="0" y="-38100"/>
              <a:ext cx="22113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" name="Google Shape;8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816" y="78850"/>
            <a:ext cx="8026566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2">
    <p:bg>
      <p:bgPr>
        <a:solidFill>
          <a:srgbClr val="256E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>
            <a:off x="914941" y="4769465"/>
            <a:ext cx="16458422" cy="4636307"/>
            <a:chOff x="0" y="-38100"/>
            <a:chExt cx="4334700" cy="1221077"/>
          </a:xfrm>
        </p:grpSpPr>
        <p:sp>
          <p:nvSpPr>
            <p:cNvPr id="91" name="Google Shape;91;p9"/>
            <p:cNvSpPr/>
            <p:nvPr/>
          </p:nvSpPr>
          <p:spPr>
            <a:xfrm>
              <a:off x="0" y="0"/>
              <a:ext cx="4334648" cy="1182977"/>
            </a:xfrm>
            <a:custGeom>
              <a:rect b="b" l="l" r="r" t="t"/>
              <a:pathLst>
                <a:path extrusionOk="0" h="1182977" w="4334648">
                  <a:moveTo>
                    <a:pt x="23990" y="0"/>
                  </a:moveTo>
                  <a:lnTo>
                    <a:pt x="4310658" y="0"/>
                  </a:lnTo>
                  <a:cubicBezTo>
                    <a:pt x="4317021" y="0"/>
                    <a:pt x="4323123" y="2528"/>
                    <a:pt x="4327622" y="7027"/>
                  </a:cubicBezTo>
                  <a:cubicBezTo>
                    <a:pt x="4332121" y="11526"/>
                    <a:pt x="4334648" y="17628"/>
                    <a:pt x="4334648" y="23990"/>
                  </a:cubicBezTo>
                  <a:lnTo>
                    <a:pt x="4334648" y="1158987"/>
                  </a:lnTo>
                  <a:cubicBezTo>
                    <a:pt x="4334648" y="1172236"/>
                    <a:pt x="4323907" y="1182977"/>
                    <a:pt x="4310658" y="1182977"/>
                  </a:cubicBezTo>
                  <a:lnTo>
                    <a:pt x="23990" y="1182977"/>
                  </a:lnTo>
                  <a:cubicBezTo>
                    <a:pt x="17628" y="1182977"/>
                    <a:pt x="11526" y="1180449"/>
                    <a:pt x="7027" y="1175950"/>
                  </a:cubicBezTo>
                  <a:cubicBezTo>
                    <a:pt x="2528" y="1171451"/>
                    <a:pt x="0" y="1165349"/>
                    <a:pt x="0" y="1158987"/>
                  </a:cubicBezTo>
                  <a:lnTo>
                    <a:pt x="0" y="23990"/>
                  </a:lnTo>
                  <a:cubicBezTo>
                    <a:pt x="0" y="17628"/>
                    <a:pt x="2528" y="11526"/>
                    <a:pt x="7027" y="7027"/>
                  </a:cubicBezTo>
                  <a:cubicBezTo>
                    <a:pt x="11526" y="2528"/>
                    <a:pt x="17628" y="0"/>
                    <a:pt x="2399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 txBox="1"/>
            <p:nvPr/>
          </p:nvSpPr>
          <p:spPr>
            <a:xfrm>
              <a:off x="0" y="-38100"/>
              <a:ext cx="4334700" cy="12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9"/>
          <p:cNvGrpSpPr/>
          <p:nvPr/>
        </p:nvGrpSpPr>
        <p:grpSpPr>
          <a:xfrm rot="-411318">
            <a:off x="1121885" y="1125790"/>
            <a:ext cx="9190038" cy="2401124"/>
            <a:chOff x="0" y="-38100"/>
            <a:chExt cx="2420441" cy="632400"/>
          </a:xfrm>
        </p:grpSpPr>
        <p:sp>
          <p:nvSpPr>
            <p:cNvPr id="94" name="Google Shape;94;p9"/>
            <p:cNvSpPr/>
            <p:nvPr/>
          </p:nvSpPr>
          <p:spPr>
            <a:xfrm>
              <a:off x="0" y="0"/>
              <a:ext cx="2420441" cy="594189"/>
            </a:xfrm>
            <a:custGeom>
              <a:rect b="b" l="l" r="r" t="t"/>
              <a:pathLst>
                <a:path extrusionOk="0" h="594189" w="2420441">
                  <a:moveTo>
                    <a:pt x="42963" y="0"/>
                  </a:moveTo>
                  <a:lnTo>
                    <a:pt x="2377478" y="0"/>
                  </a:lnTo>
                  <a:cubicBezTo>
                    <a:pt x="2401206" y="0"/>
                    <a:pt x="2420441" y="19235"/>
                    <a:pt x="2420441" y="42963"/>
                  </a:cubicBezTo>
                  <a:lnTo>
                    <a:pt x="2420441" y="551226"/>
                  </a:lnTo>
                  <a:cubicBezTo>
                    <a:pt x="2420441" y="574954"/>
                    <a:pt x="2401206" y="594189"/>
                    <a:pt x="2377478" y="594189"/>
                  </a:cubicBezTo>
                  <a:lnTo>
                    <a:pt x="42963" y="594189"/>
                  </a:lnTo>
                  <a:cubicBezTo>
                    <a:pt x="19235" y="594189"/>
                    <a:pt x="0" y="574954"/>
                    <a:pt x="0" y="551226"/>
                  </a:cubicBezTo>
                  <a:lnTo>
                    <a:pt x="0" y="42963"/>
                  </a:lnTo>
                  <a:cubicBezTo>
                    <a:pt x="0" y="19235"/>
                    <a:pt x="19235" y="0"/>
                    <a:pt x="42963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 txBox="1"/>
            <p:nvPr/>
          </p:nvSpPr>
          <p:spPr>
            <a:xfrm>
              <a:off x="0" y="-38100"/>
              <a:ext cx="24204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/>
          <p:nvPr/>
        </p:nvSpPr>
        <p:spPr>
          <a:xfrm>
            <a:off x="10714941" y="-770711"/>
            <a:ext cx="5252373" cy="5389562"/>
          </a:xfrm>
          <a:custGeom>
            <a:rect b="b" l="l" r="r" t="t"/>
            <a:pathLst>
              <a:path extrusionOk="0" h="5389562" w="5252373">
                <a:moveTo>
                  <a:pt x="0" y="0"/>
                </a:moveTo>
                <a:lnTo>
                  <a:pt x="5252374" y="0"/>
                </a:lnTo>
                <a:lnTo>
                  <a:pt x="5252374" y="5389563"/>
                </a:lnTo>
                <a:lnTo>
                  <a:pt x="0" y="5389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9"/>
          <p:cNvSpPr/>
          <p:nvPr/>
        </p:nvSpPr>
        <p:spPr>
          <a:xfrm>
            <a:off x="285038" y="478072"/>
            <a:ext cx="1115453" cy="1101256"/>
          </a:xfrm>
          <a:custGeom>
            <a:rect b="b" l="l" r="r" t="t"/>
            <a:pathLst>
              <a:path extrusionOk="0" h="1101256" w="1115453">
                <a:moveTo>
                  <a:pt x="0" y="0"/>
                </a:moveTo>
                <a:lnTo>
                  <a:pt x="1115452" y="0"/>
                </a:lnTo>
                <a:lnTo>
                  <a:pt x="1115452" y="1101256"/>
                </a:lnTo>
                <a:lnTo>
                  <a:pt x="0" y="1101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9"/>
          <p:cNvSpPr/>
          <p:nvPr/>
        </p:nvSpPr>
        <p:spPr>
          <a:xfrm>
            <a:off x="16262590" y="1579328"/>
            <a:ext cx="3275462" cy="2787120"/>
          </a:xfrm>
          <a:custGeom>
            <a:rect b="b" l="l" r="r" t="t"/>
            <a:pathLst>
              <a:path extrusionOk="0" h="2787120" w="3275462">
                <a:moveTo>
                  <a:pt x="0" y="0"/>
                </a:moveTo>
                <a:lnTo>
                  <a:pt x="3275462" y="0"/>
                </a:lnTo>
                <a:lnTo>
                  <a:pt x="3275462" y="2787120"/>
                </a:lnTo>
                <a:lnTo>
                  <a:pt x="0" y="278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2">
  <p:cSld name="OBJECT_1_2">
    <p:bg>
      <p:bgPr>
        <a:solidFill>
          <a:srgbClr val="FF61C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 rot="-411347">
            <a:off x="2572260" y="2381538"/>
            <a:ext cx="13118406" cy="3562231"/>
            <a:chOff x="0" y="-38100"/>
            <a:chExt cx="2328900" cy="632400"/>
          </a:xfrm>
        </p:grpSpPr>
        <p:sp>
          <p:nvSpPr>
            <p:cNvPr id="101" name="Google Shape;101;p10"/>
            <p:cNvSpPr/>
            <p:nvPr/>
          </p:nvSpPr>
          <p:spPr>
            <a:xfrm>
              <a:off x="0" y="0"/>
              <a:ext cx="2328819" cy="594189"/>
            </a:xfrm>
            <a:custGeom>
              <a:rect b="b" l="l" r="r" t="t"/>
              <a:pathLst>
                <a:path extrusionOk="0" h="594189" w="2328819">
                  <a:moveTo>
                    <a:pt x="28919" y="0"/>
                  </a:moveTo>
                  <a:lnTo>
                    <a:pt x="2299901" y="0"/>
                  </a:lnTo>
                  <a:cubicBezTo>
                    <a:pt x="2315872" y="0"/>
                    <a:pt x="2328819" y="12947"/>
                    <a:pt x="2328819" y="28919"/>
                  </a:cubicBezTo>
                  <a:lnTo>
                    <a:pt x="2328819" y="565270"/>
                  </a:lnTo>
                  <a:cubicBezTo>
                    <a:pt x="2328819" y="581242"/>
                    <a:pt x="2315872" y="594189"/>
                    <a:pt x="2299901" y="594189"/>
                  </a:cubicBezTo>
                  <a:lnTo>
                    <a:pt x="28919" y="594189"/>
                  </a:lnTo>
                  <a:cubicBezTo>
                    <a:pt x="12947" y="594189"/>
                    <a:pt x="0" y="581242"/>
                    <a:pt x="0" y="565270"/>
                  </a:cubicBezTo>
                  <a:lnTo>
                    <a:pt x="0" y="28919"/>
                  </a:lnTo>
                  <a:cubicBezTo>
                    <a:pt x="0" y="12947"/>
                    <a:pt x="12947" y="0"/>
                    <a:pt x="28919" y="0"/>
                  </a:cubicBezTo>
                  <a:close/>
                </a:path>
              </a:pathLst>
            </a:custGeom>
            <a:solidFill>
              <a:srgbClr val="FFFE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 txBox="1"/>
            <p:nvPr/>
          </p:nvSpPr>
          <p:spPr>
            <a:xfrm>
              <a:off x="0" y="-38100"/>
              <a:ext cx="23289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0"/>
          <p:cNvSpPr/>
          <p:nvPr/>
        </p:nvSpPr>
        <p:spPr>
          <a:xfrm>
            <a:off x="16060683" y="711928"/>
            <a:ext cx="3144075" cy="5127837"/>
          </a:xfrm>
          <a:custGeom>
            <a:rect b="b" l="l" r="r" t="t"/>
            <a:pathLst>
              <a:path extrusionOk="0" h="5127837" w="3144075">
                <a:moveTo>
                  <a:pt x="0" y="0"/>
                </a:moveTo>
                <a:lnTo>
                  <a:pt x="3144075" y="0"/>
                </a:lnTo>
                <a:lnTo>
                  <a:pt x="3144075" y="5127837"/>
                </a:lnTo>
                <a:lnTo>
                  <a:pt x="0" y="5127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0"/>
          <p:cNvSpPr/>
          <p:nvPr/>
        </p:nvSpPr>
        <p:spPr>
          <a:xfrm>
            <a:off x="12771635" y="7582143"/>
            <a:ext cx="4861086" cy="3818257"/>
          </a:xfrm>
          <a:custGeom>
            <a:rect b="b" l="l" r="r" t="t"/>
            <a:pathLst>
              <a:path extrusionOk="0" h="3818257" w="4861086">
                <a:moveTo>
                  <a:pt x="0" y="0"/>
                </a:moveTo>
                <a:lnTo>
                  <a:pt x="4861085" y="0"/>
                </a:lnTo>
                <a:lnTo>
                  <a:pt x="4861085" y="3818257"/>
                </a:lnTo>
                <a:lnTo>
                  <a:pt x="0" y="3818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0"/>
          <p:cNvSpPr/>
          <p:nvPr/>
        </p:nvSpPr>
        <p:spPr>
          <a:xfrm>
            <a:off x="-203333" y="5584249"/>
            <a:ext cx="3324197" cy="4161639"/>
          </a:xfrm>
          <a:custGeom>
            <a:rect b="b" l="l" r="r" t="t"/>
            <a:pathLst>
              <a:path extrusionOk="0" h="4161639" w="3324197">
                <a:moveTo>
                  <a:pt x="0" y="0"/>
                </a:moveTo>
                <a:lnTo>
                  <a:pt x="3324197" y="0"/>
                </a:lnTo>
                <a:lnTo>
                  <a:pt x="3324197" y="4161639"/>
                </a:lnTo>
                <a:lnTo>
                  <a:pt x="0" y="4161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0"/>
          <p:cNvSpPr/>
          <p:nvPr/>
        </p:nvSpPr>
        <p:spPr>
          <a:xfrm>
            <a:off x="-930987" y="711928"/>
            <a:ext cx="3919374" cy="4114800"/>
          </a:xfrm>
          <a:custGeom>
            <a:rect b="b" l="l" r="r" t="t"/>
            <a:pathLst>
              <a:path extrusionOk="0" h="4114800" w="3919374">
                <a:moveTo>
                  <a:pt x="0" y="0"/>
                </a:moveTo>
                <a:lnTo>
                  <a:pt x="3919374" y="0"/>
                </a:lnTo>
                <a:lnTo>
                  <a:pt x="391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0"/>
          <p:cNvSpPr/>
          <p:nvPr/>
        </p:nvSpPr>
        <p:spPr>
          <a:xfrm>
            <a:off x="3607736" y="-1542222"/>
            <a:ext cx="2491865" cy="4114800"/>
          </a:xfrm>
          <a:custGeom>
            <a:rect b="b" l="l" r="r" t="t"/>
            <a:pathLst>
              <a:path extrusionOk="0" h="4114800" w="2491865">
                <a:moveTo>
                  <a:pt x="0" y="0"/>
                </a:moveTo>
                <a:lnTo>
                  <a:pt x="2491865" y="0"/>
                </a:lnTo>
                <a:lnTo>
                  <a:pt x="2491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0"/>
          <p:cNvSpPr/>
          <p:nvPr/>
        </p:nvSpPr>
        <p:spPr>
          <a:xfrm>
            <a:off x="4043126" y="6989867"/>
            <a:ext cx="4191602" cy="4114800"/>
          </a:xfrm>
          <a:custGeom>
            <a:rect b="b" l="l" r="r" t="t"/>
            <a:pathLst>
              <a:path extrusionOk="0" h="4114800" w="4191602">
                <a:moveTo>
                  <a:pt x="0" y="0"/>
                </a:moveTo>
                <a:lnTo>
                  <a:pt x="4191602" y="0"/>
                </a:lnTo>
                <a:lnTo>
                  <a:pt x="4191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9" name="Google Shape;109;p10"/>
          <p:cNvGrpSpPr/>
          <p:nvPr/>
        </p:nvGrpSpPr>
        <p:grpSpPr>
          <a:xfrm>
            <a:off x="8234728" y="5334315"/>
            <a:ext cx="7114783" cy="1655562"/>
            <a:chOff x="0" y="-38100"/>
            <a:chExt cx="1873840" cy="436030"/>
          </a:xfrm>
        </p:grpSpPr>
        <p:sp>
          <p:nvSpPr>
            <p:cNvPr id="110" name="Google Shape;110;p10"/>
            <p:cNvSpPr/>
            <p:nvPr/>
          </p:nvSpPr>
          <p:spPr>
            <a:xfrm>
              <a:off x="0" y="0"/>
              <a:ext cx="1873840" cy="397930"/>
            </a:xfrm>
            <a:custGeom>
              <a:rect b="b" l="l" r="r" t="t"/>
              <a:pathLst>
                <a:path extrusionOk="0" h="397930" w="1873840">
                  <a:moveTo>
                    <a:pt x="38085" y="0"/>
                  </a:moveTo>
                  <a:lnTo>
                    <a:pt x="1835755" y="0"/>
                  </a:lnTo>
                  <a:cubicBezTo>
                    <a:pt x="1856789" y="0"/>
                    <a:pt x="1873840" y="17051"/>
                    <a:pt x="1873840" y="38085"/>
                  </a:cubicBezTo>
                  <a:lnTo>
                    <a:pt x="1873840" y="359844"/>
                  </a:lnTo>
                  <a:cubicBezTo>
                    <a:pt x="1873840" y="380878"/>
                    <a:pt x="1856789" y="397930"/>
                    <a:pt x="1835755" y="397930"/>
                  </a:cubicBezTo>
                  <a:lnTo>
                    <a:pt x="38085" y="397930"/>
                  </a:lnTo>
                  <a:cubicBezTo>
                    <a:pt x="17051" y="397930"/>
                    <a:pt x="0" y="380878"/>
                    <a:pt x="0" y="359844"/>
                  </a:cubicBezTo>
                  <a:lnTo>
                    <a:pt x="0" y="38085"/>
                  </a:lnTo>
                  <a:cubicBezTo>
                    <a:pt x="0" y="17051"/>
                    <a:pt x="17051" y="0"/>
                    <a:pt x="38085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 txBox="1"/>
            <p:nvPr/>
          </p:nvSpPr>
          <p:spPr>
            <a:xfrm>
              <a:off x="0" y="-38100"/>
              <a:ext cx="1873800" cy="4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0"/>
          <p:cNvSpPr/>
          <p:nvPr/>
        </p:nvSpPr>
        <p:spPr>
          <a:xfrm>
            <a:off x="7452020" y="-1542222"/>
            <a:ext cx="2644496" cy="3584276"/>
          </a:xfrm>
          <a:custGeom>
            <a:rect b="b" l="l" r="r" t="t"/>
            <a:pathLst>
              <a:path extrusionOk="0" h="3584276" w="2644496">
                <a:moveTo>
                  <a:pt x="0" y="0"/>
                </a:moveTo>
                <a:lnTo>
                  <a:pt x="2644496" y="0"/>
                </a:lnTo>
                <a:lnTo>
                  <a:pt x="2644496" y="3584275"/>
                </a:lnTo>
                <a:lnTo>
                  <a:pt x="0" y="358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0"/>
          <p:cNvSpPr/>
          <p:nvPr/>
        </p:nvSpPr>
        <p:spPr>
          <a:xfrm rot="-491452">
            <a:off x="10950343" y="-2431707"/>
            <a:ext cx="3641586" cy="4018302"/>
          </a:xfrm>
          <a:custGeom>
            <a:rect b="b" l="l" r="r" t="t"/>
            <a:pathLst>
              <a:path extrusionOk="0" h="4017486" w="3640847">
                <a:moveTo>
                  <a:pt x="0" y="0"/>
                </a:moveTo>
                <a:lnTo>
                  <a:pt x="3640847" y="0"/>
                </a:lnTo>
                <a:lnTo>
                  <a:pt x="3640847" y="4017487"/>
                </a:lnTo>
                <a:lnTo>
                  <a:pt x="0" y="4017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0"/>
          <p:cNvSpPr/>
          <p:nvPr/>
        </p:nvSpPr>
        <p:spPr>
          <a:xfrm>
            <a:off x="9164869" y="7665069"/>
            <a:ext cx="3035605" cy="2908339"/>
          </a:xfrm>
          <a:custGeom>
            <a:rect b="b" l="l" r="r" t="t"/>
            <a:pathLst>
              <a:path extrusionOk="0" h="2908339" w="3035605">
                <a:moveTo>
                  <a:pt x="0" y="0"/>
                </a:moveTo>
                <a:lnTo>
                  <a:pt x="3035604" y="0"/>
                </a:lnTo>
                <a:lnTo>
                  <a:pt x="3035604" y="2908339"/>
                </a:lnTo>
                <a:lnTo>
                  <a:pt x="0" y="2908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8"/>
          <p:cNvGrpSpPr/>
          <p:nvPr/>
        </p:nvGrpSpPr>
        <p:grpSpPr>
          <a:xfrm>
            <a:off x="4888338" y="5243439"/>
            <a:ext cx="11451799" cy="2637793"/>
            <a:chOff x="0" y="-38100"/>
            <a:chExt cx="2860965" cy="658991"/>
          </a:xfrm>
        </p:grpSpPr>
        <p:sp>
          <p:nvSpPr>
            <p:cNvPr id="199" name="Google Shape;199;p18"/>
            <p:cNvSpPr/>
            <p:nvPr/>
          </p:nvSpPr>
          <p:spPr>
            <a:xfrm>
              <a:off x="0" y="0"/>
              <a:ext cx="2860965" cy="620891"/>
            </a:xfrm>
            <a:custGeom>
              <a:rect b="b" l="l" r="r" t="t"/>
              <a:pathLst>
                <a:path extrusionOk="0" h="620891" w="2860965">
                  <a:moveTo>
                    <a:pt x="34478" y="0"/>
                  </a:moveTo>
                  <a:lnTo>
                    <a:pt x="2826486" y="0"/>
                  </a:lnTo>
                  <a:cubicBezTo>
                    <a:pt x="2845528" y="0"/>
                    <a:pt x="2860965" y="15436"/>
                    <a:pt x="2860965" y="34478"/>
                  </a:cubicBezTo>
                  <a:lnTo>
                    <a:pt x="2860965" y="586413"/>
                  </a:lnTo>
                  <a:cubicBezTo>
                    <a:pt x="2860965" y="605455"/>
                    <a:pt x="2845528" y="620891"/>
                    <a:pt x="2826486" y="620891"/>
                  </a:cubicBezTo>
                  <a:lnTo>
                    <a:pt x="34478" y="620891"/>
                  </a:lnTo>
                  <a:cubicBezTo>
                    <a:pt x="15436" y="620891"/>
                    <a:pt x="0" y="605455"/>
                    <a:pt x="0" y="586413"/>
                  </a:cubicBezTo>
                  <a:lnTo>
                    <a:pt x="0" y="34478"/>
                  </a:lnTo>
                  <a:cubicBezTo>
                    <a:pt x="0" y="15436"/>
                    <a:pt x="15436" y="0"/>
                    <a:pt x="34478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 txBox="1"/>
            <p:nvPr/>
          </p:nvSpPr>
          <p:spPr>
            <a:xfrm>
              <a:off x="0" y="-38100"/>
              <a:ext cx="2860965" cy="658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8"/>
          <p:cNvGrpSpPr/>
          <p:nvPr/>
        </p:nvGrpSpPr>
        <p:grpSpPr>
          <a:xfrm rot="-365674">
            <a:off x="2049133" y="2675679"/>
            <a:ext cx="9868726" cy="2738090"/>
            <a:chOff x="0" y="-38100"/>
            <a:chExt cx="2465471" cy="684048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2465471" cy="645948"/>
            </a:xfrm>
            <a:custGeom>
              <a:rect b="b" l="l" r="r" t="t"/>
              <a:pathLst>
                <a:path extrusionOk="0" h="645948" w="2465471">
                  <a:moveTo>
                    <a:pt x="40009" y="0"/>
                  </a:moveTo>
                  <a:lnTo>
                    <a:pt x="2425462" y="0"/>
                  </a:lnTo>
                  <a:cubicBezTo>
                    <a:pt x="2447558" y="0"/>
                    <a:pt x="2465471" y="17913"/>
                    <a:pt x="2465471" y="40009"/>
                  </a:cubicBezTo>
                  <a:lnTo>
                    <a:pt x="2465471" y="605939"/>
                  </a:lnTo>
                  <a:cubicBezTo>
                    <a:pt x="2465471" y="628035"/>
                    <a:pt x="2447558" y="645948"/>
                    <a:pt x="2425462" y="645948"/>
                  </a:cubicBezTo>
                  <a:lnTo>
                    <a:pt x="40009" y="645948"/>
                  </a:lnTo>
                  <a:cubicBezTo>
                    <a:pt x="17913" y="645948"/>
                    <a:pt x="0" y="628035"/>
                    <a:pt x="0" y="605939"/>
                  </a:cubicBezTo>
                  <a:lnTo>
                    <a:pt x="0" y="40009"/>
                  </a:lnTo>
                  <a:cubicBezTo>
                    <a:pt x="0" y="17913"/>
                    <a:pt x="17913" y="0"/>
                    <a:pt x="40009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0" y="-38100"/>
              <a:ext cx="2465471" cy="684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8"/>
          <p:cNvSpPr/>
          <p:nvPr/>
        </p:nvSpPr>
        <p:spPr>
          <a:xfrm rot="293559">
            <a:off x="11869073" y="667716"/>
            <a:ext cx="4616968" cy="4331555"/>
          </a:xfrm>
          <a:custGeom>
            <a:rect b="b" l="l" r="r" t="t"/>
            <a:pathLst>
              <a:path extrusionOk="0" h="4331555" w="4616968">
                <a:moveTo>
                  <a:pt x="0" y="0"/>
                </a:moveTo>
                <a:lnTo>
                  <a:pt x="4616968" y="0"/>
                </a:lnTo>
                <a:lnTo>
                  <a:pt x="4616968" y="4331555"/>
                </a:lnTo>
                <a:lnTo>
                  <a:pt x="0" y="4331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8"/>
          <p:cNvSpPr/>
          <p:nvPr/>
        </p:nvSpPr>
        <p:spPr>
          <a:xfrm>
            <a:off x="1028700" y="6178574"/>
            <a:ext cx="3679615" cy="3405316"/>
          </a:xfrm>
          <a:custGeom>
            <a:rect b="b" l="l" r="r" t="t"/>
            <a:pathLst>
              <a:path extrusionOk="0" h="3405316" w="3679615">
                <a:moveTo>
                  <a:pt x="0" y="0"/>
                </a:moveTo>
                <a:lnTo>
                  <a:pt x="3679615" y="0"/>
                </a:lnTo>
                <a:lnTo>
                  <a:pt x="3679615" y="3405317"/>
                </a:lnTo>
                <a:lnTo>
                  <a:pt x="0" y="3405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18"/>
          <p:cNvSpPr/>
          <p:nvPr/>
        </p:nvSpPr>
        <p:spPr>
          <a:xfrm>
            <a:off x="512796" y="676241"/>
            <a:ext cx="3318143" cy="3269879"/>
          </a:xfrm>
          <a:custGeom>
            <a:rect b="b" l="l" r="r" t="t"/>
            <a:pathLst>
              <a:path extrusionOk="0" h="3269879" w="3318143">
                <a:moveTo>
                  <a:pt x="0" y="0"/>
                </a:moveTo>
                <a:lnTo>
                  <a:pt x="3318143" y="0"/>
                </a:lnTo>
                <a:lnTo>
                  <a:pt x="3318143" y="3269879"/>
                </a:lnTo>
                <a:lnTo>
                  <a:pt x="0" y="3269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8"/>
          <p:cNvSpPr txBox="1"/>
          <p:nvPr/>
        </p:nvSpPr>
        <p:spPr>
          <a:xfrm>
            <a:off x="5079875" y="5918438"/>
            <a:ext cx="1106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Group 1: Diego Bravo, Nick Filipov, Alejandro Bravo, Jose Bolanos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208" name="Google Shape;208;p18"/>
          <p:cNvSpPr/>
          <p:nvPr/>
        </p:nvSpPr>
        <p:spPr>
          <a:xfrm flipH="1">
            <a:off x="15516345" y="7103909"/>
            <a:ext cx="2292004" cy="2382991"/>
          </a:xfrm>
          <a:custGeom>
            <a:rect b="b" l="l" r="r" t="t"/>
            <a:pathLst>
              <a:path extrusionOk="0" h="2382991" w="2292004">
                <a:moveTo>
                  <a:pt x="2292004" y="0"/>
                </a:moveTo>
                <a:lnTo>
                  <a:pt x="0" y="0"/>
                </a:lnTo>
                <a:lnTo>
                  <a:pt x="0" y="2382991"/>
                </a:lnTo>
                <a:lnTo>
                  <a:pt x="2292004" y="2382991"/>
                </a:lnTo>
                <a:lnTo>
                  <a:pt x="229200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18"/>
          <p:cNvGrpSpPr/>
          <p:nvPr/>
        </p:nvGrpSpPr>
        <p:grpSpPr>
          <a:xfrm>
            <a:off x="9842480" y="7946122"/>
            <a:ext cx="5475093" cy="1115925"/>
            <a:chOff x="0" y="-38100"/>
            <a:chExt cx="1442000" cy="293906"/>
          </a:xfrm>
        </p:grpSpPr>
        <p:sp>
          <p:nvSpPr>
            <p:cNvPr id="210" name="Google Shape;210;p18"/>
            <p:cNvSpPr/>
            <p:nvPr/>
          </p:nvSpPr>
          <p:spPr>
            <a:xfrm>
              <a:off x="0" y="0"/>
              <a:ext cx="1442000" cy="255806"/>
            </a:xfrm>
            <a:custGeom>
              <a:rect b="b" l="l" r="r" t="t"/>
              <a:pathLst>
                <a:path extrusionOk="0" h="255806" w="1442000">
                  <a:moveTo>
                    <a:pt x="72115" y="0"/>
                  </a:moveTo>
                  <a:lnTo>
                    <a:pt x="1369885" y="0"/>
                  </a:lnTo>
                  <a:cubicBezTo>
                    <a:pt x="1409713" y="0"/>
                    <a:pt x="1442000" y="32287"/>
                    <a:pt x="1442000" y="72115"/>
                  </a:cubicBezTo>
                  <a:lnTo>
                    <a:pt x="1442000" y="183691"/>
                  </a:lnTo>
                  <a:cubicBezTo>
                    <a:pt x="1442000" y="223519"/>
                    <a:pt x="1409713" y="255806"/>
                    <a:pt x="1369885" y="255806"/>
                  </a:cubicBezTo>
                  <a:lnTo>
                    <a:pt x="72115" y="255806"/>
                  </a:lnTo>
                  <a:cubicBezTo>
                    <a:pt x="32287" y="255806"/>
                    <a:pt x="0" y="223519"/>
                    <a:pt x="0" y="183691"/>
                  </a:cubicBezTo>
                  <a:lnTo>
                    <a:pt x="0" y="72115"/>
                  </a:lnTo>
                  <a:cubicBezTo>
                    <a:pt x="0" y="32287"/>
                    <a:pt x="32287" y="0"/>
                    <a:pt x="72115" y="0"/>
                  </a:cubicBezTo>
                  <a:close/>
                </a:path>
              </a:pathLst>
            </a:custGeom>
            <a:solidFill>
              <a:srgbClr val="CFF252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 txBox="1"/>
            <p:nvPr/>
          </p:nvSpPr>
          <p:spPr>
            <a:xfrm>
              <a:off x="0" y="-38100"/>
              <a:ext cx="1442000" cy="293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8"/>
          <p:cNvSpPr txBox="1"/>
          <p:nvPr/>
        </p:nvSpPr>
        <p:spPr>
          <a:xfrm rot="-376451">
            <a:off x="2636434" y="3386782"/>
            <a:ext cx="8743068" cy="1539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Money-Man</a:t>
            </a:r>
            <a:endParaRPr sz="10000">
              <a:solidFill>
                <a:schemeClr val="accent3"/>
              </a:solidFill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0488923" y="8354800"/>
            <a:ext cx="42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Poppins"/>
                <a:ea typeface="Poppins"/>
                <a:cs typeface="Poppins"/>
                <a:sym typeface="Poppins"/>
              </a:rPr>
              <a:t>FINAL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3297198" y="2499104"/>
            <a:ext cx="11693560" cy="6669513"/>
            <a:chOff x="0" y="-38100"/>
            <a:chExt cx="3079765" cy="1756568"/>
          </a:xfrm>
        </p:grpSpPr>
        <p:sp>
          <p:nvSpPr>
            <p:cNvPr id="219" name="Google Shape;219;p19"/>
            <p:cNvSpPr/>
            <p:nvPr/>
          </p:nvSpPr>
          <p:spPr>
            <a:xfrm>
              <a:off x="0" y="0"/>
              <a:ext cx="3079765" cy="1718468"/>
            </a:xfrm>
            <a:custGeom>
              <a:rect b="b" l="l" r="r" t="t"/>
              <a:pathLst>
                <a:path extrusionOk="0" h="1718468" w="3079765">
                  <a:moveTo>
                    <a:pt x="33766" y="0"/>
                  </a:moveTo>
                  <a:lnTo>
                    <a:pt x="3045999" y="0"/>
                  </a:lnTo>
                  <a:cubicBezTo>
                    <a:pt x="3064647" y="0"/>
                    <a:pt x="3079765" y="15117"/>
                    <a:pt x="3079765" y="33766"/>
                  </a:cubicBezTo>
                  <a:lnTo>
                    <a:pt x="3079765" y="1684703"/>
                  </a:lnTo>
                  <a:cubicBezTo>
                    <a:pt x="3079765" y="1703351"/>
                    <a:pt x="3064647" y="1718468"/>
                    <a:pt x="3045999" y="1718468"/>
                  </a:cubicBezTo>
                  <a:lnTo>
                    <a:pt x="33766" y="1718468"/>
                  </a:lnTo>
                  <a:cubicBezTo>
                    <a:pt x="15117" y="1718468"/>
                    <a:pt x="0" y="1703351"/>
                    <a:pt x="0" y="1684703"/>
                  </a:cubicBezTo>
                  <a:lnTo>
                    <a:pt x="0" y="33766"/>
                  </a:lnTo>
                  <a:cubicBezTo>
                    <a:pt x="0" y="15117"/>
                    <a:pt x="15117" y="0"/>
                    <a:pt x="33766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 txBox="1"/>
            <p:nvPr/>
          </p:nvSpPr>
          <p:spPr>
            <a:xfrm>
              <a:off x="0" y="-38100"/>
              <a:ext cx="3079764" cy="1756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 rot="-411318">
            <a:off x="3868136" y="811671"/>
            <a:ext cx="10384867" cy="2400703"/>
            <a:chOff x="0" y="-38100"/>
            <a:chExt cx="2735131" cy="632289"/>
          </a:xfrm>
        </p:grpSpPr>
        <p:sp>
          <p:nvSpPr>
            <p:cNvPr id="222" name="Google Shape;222;p19"/>
            <p:cNvSpPr/>
            <p:nvPr/>
          </p:nvSpPr>
          <p:spPr>
            <a:xfrm>
              <a:off x="0" y="0"/>
              <a:ext cx="2735131" cy="594189"/>
            </a:xfrm>
            <a:custGeom>
              <a:rect b="b" l="l" r="r" t="t"/>
              <a:pathLst>
                <a:path extrusionOk="0" h="594189" w="2735131">
                  <a:moveTo>
                    <a:pt x="38020" y="0"/>
                  </a:moveTo>
                  <a:lnTo>
                    <a:pt x="2697110" y="0"/>
                  </a:lnTo>
                  <a:cubicBezTo>
                    <a:pt x="2718108" y="0"/>
                    <a:pt x="2735131" y="17022"/>
                    <a:pt x="2735131" y="38020"/>
                  </a:cubicBezTo>
                  <a:lnTo>
                    <a:pt x="2735131" y="556169"/>
                  </a:lnTo>
                  <a:cubicBezTo>
                    <a:pt x="2735131" y="566253"/>
                    <a:pt x="2731125" y="575923"/>
                    <a:pt x="2723995" y="583053"/>
                  </a:cubicBezTo>
                  <a:cubicBezTo>
                    <a:pt x="2716865" y="590184"/>
                    <a:pt x="2707194" y="594189"/>
                    <a:pt x="2697110" y="594189"/>
                  </a:cubicBezTo>
                  <a:lnTo>
                    <a:pt x="38020" y="594189"/>
                  </a:lnTo>
                  <a:cubicBezTo>
                    <a:pt x="27937" y="594189"/>
                    <a:pt x="18266" y="590184"/>
                    <a:pt x="11136" y="583053"/>
                  </a:cubicBezTo>
                  <a:cubicBezTo>
                    <a:pt x="4006" y="575923"/>
                    <a:pt x="0" y="566253"/>
                    <a:pt x="0" y="556169"/>
                  </a:cubicBezTo>
                  <a:lnTo>
                    <a:pt x="0" y="38020"/>
                  </a:lnTo>
                  <a:cubicBezTo>
                    <a:pt x="0" y="27937"/>
                    <a:pt x="4006" y="18266"/>
                    <a:pt x="11136" y="11136"/>
                  </a:cubicBezTo>
                  <a:cubicBezTo>
                    <a:pt x="18266" y="4006"/>
                    <a:pt x="27937" y="0"/>
                    <a:pt x="3802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0" y="-38100"/>
              <a:ext cx="2735130" cy="632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9"/>
          <p:cNvSpPr txBox="1"/>
          <p:nvPr/>
        </p:nvSpPr>
        <p:spPr>
          <a:xfrm rot="-411383">
            <a:off x="3940755" y="1442531"/>
            <a:ext cx="10237815" cy="1123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FF42BD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b="1" lang="en-US" sz="7300">
                <a:solidFill>
                  <a:srgbClr val="FF42BD"/>
                </a:solidFill>
                <a:latin typeface="Poppins"/>
                <a:ea typeface="Poppins"/>
                <a:cs typeface="Poppins"/>
                <a:sym typeface="Poppins"/>
              </a:rPr>
              <a:t>Money-Man?</a:t>
            </a:r>
            <a:endParaRPr sz="7300"/>
          </a:p>
        </p:txBody>
      </p:sp>
      <p:sp>
        <p:nvSpPr>
          <p:cNvPr id="225" name="Google Shape;225;p19"/>
          <p:cNvSpPr txBox="1"/>
          <p:nvPr/>
        </p:nvSpPr>
        <p:spPr>
          <a:xfrm>
            <a:off x="4280213" y="4266003"/>
            <a:ext cx="95607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Money-Man allows users to create an account in order to be able to track their expenditures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 and manage their budget across different spending categories. 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Poppins"/>
              <a:buChar char="●"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The application lets users input their own categories and spending information then be able to visualize it in different ways.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Font typeface="Poppins"/>
              <a:buChar char="●"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The application uses a realtime database to keep track of all of the users information.</a:t>
            </a:r>
            <a:endParaRPr sz="2600"/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19" y="293338"/>
            <a:ext cx="2973950" cy="307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275" y="1995032"/>
            <a:ext cx="4822749" cy="799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"/>
          <p:cNvGrpSpPr/>
          <p:nvPr/>
        </p:nvGrpSpPr>
        <p:grpSpPr>
          <a:xfrm>
            <a:off x="914941" y="4769466"/>
            <a:ext cx="16458118" cy="4636277"/>
            <a:chOff x="0" y="-38100"/>
            <a:chExt cx="4334648" cy="1221077"/>
          </a:xfrm>
        </p:grpSpPr>
        <p:sp>
          <p:nvSpPr>
            <p:cNvPr id="233" name="Google Shape;233;p20"/>
            <p:cNvSpPr/>
            <p:nvPr/>
          </p:nvSpPr>
          <p:spPr>
            <a:xfrm>
              <a:off x="0" y="0"/>
              <a:ext cx="4334648" cy="1182977"/>
            </a:xfrm>
            <a:custGeom>
              <a:rect b="b" l="l" r="r" t="t"/>
              <a:pathLst>
                <a:path extrusionOk="0" h="1182977" w="4334648">
                  <a:moveTo>
                    <a:pt x="23990" y="0"/>
                  </a:moveTo>
                  <a:lnTo>
                    <a:pt x="4310658" y="0"/>
                  </a:lnTo>
                  <a:cubicBezTo>
                    <a:pt x="4317021" y="0"/>
                    <a:pt x="4323123" y="2528"/>
                    <a:pt x="4327622" y="7027"/>
                  </a:cubicBezTo>
                  <a:cubicBezTo>
                    <a:pt x="4332121" y="11526"/>
                    <a:pt x="4334648" y="17628"/>
                    <a:pt x="4334648" y="23990"/>
                  </a:cubicBezTo>
                  <a:lnTo>
                    <a:pt x="4334648" y="1158987"/>
                  </a:lnTo>
                  <a:cubicBezTo>
                    <a:pt x="4334648" y="1172236"/>
                    <a:pt x="4323907" y="1182977"/>
                    <a:pt x="4310658" y="1182977"/>
                  </a:cubicBezTo>
                  <a:lnTo>
                    <a:pt x="23990" y="1182977"/>
                  </a:lnTo>
                  <a:cubicBezTo>
                    <a:pt x="17628" y="1182977"/>
                    <a:pt x="11526" y="1180449"/>
                    <a:pt x="7027" y="1175950"/>
                  </a:cubicBezTo>
                  <a:cubicBezTo>
                    <a:pt x="2528" y="1171451"/>
                    <a:pt x="0" y="1165349"/>
                    <a:pt x="0" y="1158987"/>
                  </a:cubicBezTo>
                  <a:lnTo>
                    <a:pt x="0" y="23990"/>
                  </a:lnTo>
                  <a:cubicBezTo>
                    <a:pt x="0" y="17628"/>
                    <a:pt x="2528" y="11526"/>
                    <a:pt x="7027" y="7027"/>
                  </a:cubicBezTo>
                  <a:cubicBezTo>
                    <a:pt x="11526" y="2528"/>
                    <a:pt x="17628" y="0"/>
                    <a:pt x="23990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0" y="-38100"/>
              <a:ext cx="4334648" cy="1221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 rot="-411356">
            <a:off x="1121866" y="1125734"/>
            <a:ext cx="9190111" cy="2400723"/>
            <a:chOff x="0" y="-38100"/>
            <a:chExt cx="2420441" cy="632289"/>
          </a:xfrm>
        </p:grpSpPr>
        <p:sp>
          <p:nvSpPr>
            <p:cNvPr id="236" name="Google Shape;236;p20"/>
            <p:cNvSpPr/>
            <p:nvPr/>
          </p:nvSpPr>
          <p:spPr>
            <a:xfrm>
              <a:off x="0" y="0"/>
              <a:ext cx="2420441" cy="594189"/>
            </a:xfrm>
            <a:custGeom>
              <a:rect b="b" l="l" r="r" t="t"/>
              <a:pathLst>
                <a:path extrusionOk="0" h="594189" w="2420441">
                  <a:moveTo>
                    <a:pt x="42963" y="0"/>
                  </a:moveTo>
                  <a:lnTo>
                    <a:pt x="2377478" y="0"/>
                  </a:lnTo>
                  <a:cubicBezTo>
                    <a:pt x="2401206" y="0"/>
                    <a:pt x="2420441" y="19235"/>
                    <a:pt x="2420441" y="42963"/>
                  </a:cubicBezTo>
                  <a:lnTo>
                    <a:pt x="2420441" y="551226"/>
                  </a:lnTo>
                  <a:cubicBezTo>
                    <a:pt x="2420441" y="574954"/>
                    <a:pt x="2401206" y="594189"/>
                    <a:pt x="2377478" y="594189"/>
                  </a:cubicBezTo>
                  <a:lnTo>
                    <a:pt x="42963" y="594189"/>
                  </a:lnTo>
                  <a:cubicBezTo>
                    <a:pt x="19235" y="594189"/>
                    <a:pt x="0" y="574954"/>
                    <a:pt x="0" y="551226"/>
                  </a:cubicBezTo>
                  <a:lnTo>
                    <a:pt x="0" y="42963"/>
                  </a:lnTo>
                  <a:cubicBezTo>
                    <a:pt x="0" y="19235"/>
                    <a:pt x="19235" y="0"/>
                    <a:pt x="42963" y="0"/>
                  </a:cubicBezTo>
                  <a:close/>
                </a:path>
              </a:pathLst>
            </a:custGeom>
            <a:solidFill>
              <a:srgbClr val="FFFCF0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0" y="-38100"/>
              <a:ext cx="2420441" cy="632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0"/>
          <p:cNvSpPr/>
          <p:nvPr/>
        </p:nvSpPr>
        <p:spPr>
          <a:xfrm>
            <a:off x="10714941" y="-770711"/>
            <a:ext cx="5252373" cy="5389562"/>
          </a:xfrm>
          <a:custGeom>
            <a:rect b="b" l="l" r="r" t="t"/>
            <a:pathLst>
              <a:path extrusionOk="0" h="5389562" w="5252373">
                <a:moveTo>
                  <a:pt x="0" y="0"/>
                </a:moveTo>
                <a:lnTo>
                  <a:pt x="5252374" y="0"/>
                </a:lnTo>
                <a:lnTo>
                  <a:pt x="5252374" y="5389563"/>
                </a:lnTo>
                <a:lnTo>
                  <a:pt x="0" y="5389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285038" y="478072"/>
            <a:ext cx="1115453" cy="1101256"/>
          </a:xfrm>
          <a:custGeom>
            <a:rect b="b" l="l" r="r" t="t"/>
            <a:pathLst>
              <a:path extrusionOk="0" h="1101256" w="1115453">
                <a:moveTo>
                  <a:pt x="0" y="0"/>
                </a:moveTo>
                <a:lnTo>
                  <a:pt x="1115452" y="0"/>
                </a:lnTo>
                <a:lnTo>
                  <a:pt x="1115452" y="1101256"/>
                </a:lnTo>
                <a:lnTo>
                  <a:pt x="0" y="1101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0"/>
          <p:cNvSpPr/>
          <p:nvPr/>
        </p:nvSpPr>
        <p:spPr>
          <a:xfrm>
            <a:off x="16262590" y="1579328"/>
            <a:ext cx="3275462" cy="2787120"/>
          </a:xfrm>
          <a:custGeom>
            <a:rect b="b" l="l" r="r" t="t"/>
            <a:pathLst>
              <a:path extrusionOk="0" h="2787120" w="3275462">
                <a:moveTo>
                  <a:pt x="0" y="0"/>
                </a:moveTo>
                <a:lnTo>
                  <a:pt x="3275462" y="0"/>
                </a:lnTo>
                <a:lnTo>
                  <a:pt x="3275462" y="2787120"/>
                </a:lnTo>
                <a:lnTo>
                  <a:pt x="0" y="278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20"/>
          <p:cNvSpPr txBox="1"/>
          <p:nvPr/>
        </p:nvSpPr>
        <p:spPr>
          <a:xfrm>
            <a:off x="1564413" y="7137750"/>
            <a:ext cx="151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Poppins"/>
                <a:ea typeface="Poppins"/>
                <a:cs typeface="Poppins"/>
                <a:sym typeface="Poppins"/>
              </a:rPr>
              <a:t>The following is a live demonstration of how to use Money-Man.</a:t>
            </a:r>
            <a:endParaRPr sz="3600"/>
          </a:p>
        </p:txBody>
      </p:sp>
      <p:sp>
        <p:nvSpPr>
          <p:cNvPr id="242" name="Google Shape;242;p20"/>
          <p:cNvSpPr txBox="1"/>
          <p:nvPr/>
        </p:nvSpPr>
        <p:spPr>
          <a:xfrm rot="-411302">
            <a:off x="1441772" y="1611901"/>
            <a:ext cx="8465316" cy="1539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42BD"/>
                </a:solidFill>
                <a:latin typeface="Poppins"/>
                <a:ea typeface="Poppins"/>
                <a:cs typeface="Poppins"/>
                <a:sym typeface="Poppins"/>
              </a:rPr>
              <a:t>Live 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